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532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798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10/6/2023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505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10/6/2023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0537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10/6/2023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345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097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252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448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10/6/2023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884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954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10/6/2023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419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146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543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250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879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138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33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641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8D346B-D6F8-4FD9-ADA4-D492E1138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251751"/>
            <a:ext cx="7315200" cy="13050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связной речи у детей старшего дошкольного возраста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38339E9-1C6C-4055-93B2-CE075B3643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19565" y="5789475"/>
            <a:ext cx="3524435" cy="685800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Старший воспитатель</a:t>
            </a:r>
          </a:p>
          <a:p>
            <a:pPr algn="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Дмитриева О.Л.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7CEE4E-9551-4F89-8D58-1AC79E1280E4}"/>
              </a:ext>
            </a:extLst>
          </p:cNvPr>
          <p:cNvSpPr txBox="1"/>
          <p:nvPr/>
        </p:nvSpPr>
        <p:spPr>
          <a:xfrm>
            <a:off x="823427" y="106531"/>
            <a:ext cx="78245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Детский сад № 41 «Ласточка»</a:t>
            </a: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ГАУ ДПО РБ  БРИОП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B82A6A-D253-4421-9316-39B586C6C4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25" t="40320" r="42816" b="22053"/>
          <a:stretch/>
        </p:blipFill>
        <p:spPr>
          <a:xfrm>
            <a:off x="2565646" y="2707688"/>
            <a:ext cx="3852909" cy="260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43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441F5A-115C-4147-852C-29A49B548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030" y="302734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Проектная технология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131066B-6C83-42E4-BA6F-BCF557BA7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629" t="10877" r="32089" b="16057"/>
          <a:stretch/>
        </p:blipFill>
        <p:spPr>
          <a:xfrm>
            <a:off x="1447060" y="1595762"/>
            <a:ext cx="6010182" cy="481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87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D84E06-B3D4-406B-B5E2-524BB50C75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67" t="11294" r="34272" b="15005"/>
          <a:stretch/>
        </p:blipFill>
        <p:spPr>
          <a:xfrm>
            <a:off x="2570915" y="3256591"/>
            <a:ext cx="4002169" cy="34593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AD79D9-10AE-4097-8F42-031800C129F8}"/>
              </a:ext>
            </a:extLst>
          </p:cNvPr>
          <p:cNvSpPr txBox="1"/>
          <p:nvPr/>
        </p:nvSpPr>
        <p:spPr>
          <a:xfrm>
            <a:off x="3746376" y="79899"/>
            <a:ext cx="2257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Проблемы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B34990-83B1-4DAE-939C-BD29251C6935}"/>
              </a:ext>
            </a:extLst>
          </p:cNvPr>
          <p:cNvSpPr/>
          <p:nvPr/>
        </p:nvSpPr>
        <p:spPr>
          <a:xfrm>
            <a:off x="88776" y="664674"/>
            <a:ext cx="896644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 детей не развита мелкая моторика рук. Снижение уровня бытовой культуры, бедное, безграмотное «говорение» с экранов телевизоров, насаждение телевизионной рекламы, западными мультфильмами</a:t>
            </a:r>
          </a:p>
          <a:p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Огромная ответственность за формирование речи ложится на воспитателей, логопедов и педагогов.  </a:t>
            </a:r>
          </a:p>
        </p:txBody>
      </p:sp>
    </p:spTree>
    <p:extLst>
      <p:ext uri="{BB962C8B-B14F-4D97-AF65-F5344CB8AC3E}">
        <p14:creationId xmlns:p14="http://schemas.microsoft.com/office/powerpoint/2010/main" val="869516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DA7DD46-A189-4EFF-93FC-065F72E6EC44}"/>
              </a:ext>
            </a:extLst>
          </p:cNvPr>
          <p:cNvSpPr/>
          <p:nvPr/>
        </p:nvSpPr>
        <p:spPr>
          <a:xfrm>
            <a:off x="195309" y="1832746"/>
            <a:ext cx="878001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«Прекрасная сама по себе детская речь имеет, кроме того, научную ценность, так как, исследуя ее, мы тем самым открываем причудливые закономерности детского мышления»</a:t>
            </a:r>
          </a:p>
          <a:p>
            <a:pPr algn="r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К. И. Чуковский</a:t>
            </a:r>
          </a:p>
        </p:txBody>
      </p:sp>
    </p:spTree>
    <p:extLst>
      <p:ext uri="{BB962C8B-B14F-4D97-AF65-F5344CB8AC3E}">
        <p14:creationId xmlns:p14="http://schemas.microsoft.com/office/powerpoint/2010/main" val="1878161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E45347-537B-4073-98A8-CD17BBB6C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91511"/>
            <a:ext cx="7741772" cy="1293028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Основной способ общения и передачи информации в человеческом обществе – речь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9E4BE5-1101-407D-80D0-98D4E1999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6CBA6C-1A8C-4A91-A0FD-F375CFC227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13" t="20889" r="20873" b="28468"/>
          <a:stretch/>
        </p:blipFill>
        <p:spPr>
          <a:xfrm>
            <a:off x="594360" y="2194560"/>
            <a:ext cx="7948842" cy="406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21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24E3A7-E12D-487A-8A07-E58F63FC2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460" y="657840"/>
            <a:ext cx="7114342" cy="1293028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Способы развития связной речи у детей дошкольного возраста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43F0EB1-222E-43E3-AE3D-EF1FF864F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243" t="19383" r="15648" b="21946"/>
          <a:stretch/>
        </p:blipFill>
        <p:spPr>
          <a:xfrm>
            <a:off x="1180730" y="2334827"/>
            <a:ext cx="6934835" cy="341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40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A081D7-405F-42E2-88AA-B638F78F2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0591BA3-E99F-4132-9DBC-5DE99C71F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433" t="10223" r="17121" b="6024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43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16991-AFD2-4D55-93A5-225084E3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49468"/>
            <a:ext cx="7955280" cy="1293028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Игры и упражнения для связной речи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C25F0C-269E-4D2E-B2EC-E3EE9A5E0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82" y="1542496"/>
            <a:ext cx="3302936" cy="4069080"/>
          </a:xfrm>
        </p:spPr>
        <p:txBody>
          <a:bodyPr>
            <a:normAutofit fontScale="92500"/>
          </a:bodyPr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Упражнение «Оживи предмет»</a:t>
            </a:r>
          </a:p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Упражнение «Овеществление»</a:t>
            </a:r>
          </a:p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Задание «Клякса»</a:t>
            </a:r>
          </a:p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Упражнение с использованием музыки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E8936E-402A-4ADB-BAD9-75C047826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89" t="17681" r="31359" b="13323"/>
          <a:stretch/>
        </p:blipFill>
        <p:spPr>
          <a:xfrm>
            <a:off x="4119237" y="1654576"/>
            <a:ext cx="4758433" cy="354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29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2B0489-A683-4D4C-8AC7-8A9F8D5F2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73C6232-6F3B-4C35-B896-7F921D101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031" t="14759" r="25075" b="22452"/>
          <a:stretch/>
        </p:blipFill>
        <p:spPr>
          <a:xfrm>
            <a:off x="2086252" y="764373"/>
            <a:ext cx="6536961" cy="472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61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37C9A8-3EAA-42F0-AE9B-4B7784166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242" y="515798"/>
            <a:ext cx="6377940" cy="1293028"/>
          </a:xfrm>
        </p:spPr>
        <p:txBody>
          <a:bodyPr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Мнемотехника или мнемоника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D979631-118C-4031-A397-DAEBE69D99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002" t="15711" r="24753" b="20856"/>
          <a:stretch/>
        </p:blipFill>
        <p:spPr>
          <a:xfrm>
            <a:off x="1479242" y="1910174"/>
            <a:ext cx="6306475" cy="466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61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F01A2C6-F044-48F6-9E1A-10059A271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982" t="17444" r="44847" b="22600"/>
          <a:stretch/>
        </p:blipFill>
        <p:spPr>
          <a:xfrm>
            <a:off x="594360" y="958788"/>
            <a:ext cx="8204009" cy="586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58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4F7C5-0307-49B8-A306-D9BE190E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030" y="134059"/>
            <a:ext cx="6377940" cy="1293028"/>
          </a:xfrm>
        </p:spPr>
        <p:txBody>
          <a:bodyPr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Синквейн (пять строк)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EA31046-E932-41A1-93C3-F047CD132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034" t="10875" r="31476" b="15841"/>
          <a:stretch/>
        </p:blipFill>
        <p:spPr>
          <a:xfrm>
            <a:off x="1198485" y="1136747"/>
            <a:ext cx="6979735" cy="537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65001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185</TotalTime>
  <Words>161</Words>
  <Application>Microsoft Office PowerPoint</Application>
  <PresentationFormat>Экран (4:3)</PresentationFormat>
  <Paragraphs>21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Century Gothic</vt:lpstr>
      <vt:lpstr>Monotype Corsiva</vt:lpstr>
      <vt:lpstr>Tahoma</vt:lpstr>
      <vt:lpstr>След самолета</vt:lpstr>
      <vt:lpstr>Развитие связной речи у детей старшего дошкольного возраста</vt:lpstr>
      <vt:lpstr>Основной способ общения и передачи информации в человеческом обществе – речь</vt:lpstr>
      <vt:lpstr>Способы развития связной речи у детей дошкольного возраста</vt:lpstr>
      <vt:lpstr>Презентация PowerPoint</vt:lpstr>
      <vt:lpstr>Игры и упражнения для связной речи</vt:lpstr>
      <vt:lpstr>Презентация PowerPoint</vt:lpstr>
      <vt:lpstr>Мнемотехника или мнемоника</vt:lpstr>
      <vt:lpstr>Презентация PowerPoint</vt:lpstr>
      <vt:lpstr>Синквейн (пять строк)</vt:lpstr>
      <vt:lpstr>Проектная технология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связной речи у детей старшего дошкольного возраста</dc:title>
  <dc:creator>Павел Дмитриев</dc:creator>
  <cp:lastModifiedBy>Павел Дмитриев</cp:lastModifiedBy>
  <cp:revision>12</cp:revision>
  <dcterms:created xsi:type="dcterms:W3CDTF">2023-10-05T11:22:24Z</dcterms:created>
  <dcterms:modified xsi:type="dcterms:W3CDTF">2023-10-06T04:03:22Z</dcterms:modified>
</cp:coreProperties>
</file>