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4195" r:id="rId1"/>
  </p:sldMasterIdLst>
  <p:sldIdLst>
    <p:sldId id="256" r:id="rId2"/>
    <p:sldId id="257" r:id="rId3"/>
    <p:sldId id="260" r:id="rId4"/>
    <p:sldId id="261" r:id="rId5"/>
    <p:sldId id="262" r:id="rId6"/>
    <p:sldId id="265" r:id="rId7"/>
    <p:sldId id="264" r:id="rId8"/>
    <p:sldId id="269" r:id="rId9"/>
    <p:sldId id="268" r:id="rId10"/>
    <p:sldId id="274" r:id="rId11"/>
    <p:sldId id="266" r:id="rId12"/>
    <p:sldId id="271" r:id="rId13"/>
    <p:sldId id="270" r:id="rId14"/>
    <p:sldId id="272" r:id="rId15"/>
    <p:sldId id="267" r:id="rId16"/>
    <p:sldId id="263" r:id="rId17"/>
    <p:sldId id="258" r:id="rId18"/>
    <p:sldId id="273" r:id="rId19"/>
    <p:sldId id="259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Средний стиль 3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2" autoAdjust="0"/>
    <p:restoredTop sz="94660"/>
  </p:normalViewPr>
  <p:slideViewPr>
    <p:cSldViewPr snapToGrid="0">
      <p:cViewPr>
        <p:scale>
          <a:sx n="89" d="100"/>
          <a:sy n="89" d="100"/>
        </p:scale>
        <p:origin x="-126" y="-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E2A444-BAEF-4668-AE79-1C82FA56A878}" type="doc">
      <dgm:prSet loTypeId="urn:microsoft.com/office/officeart/2005/8/layout/vList2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5061191D-A303-4CB3-943E-A34C706D9F45}">
      <dgm:prSet phldrT="[Текст]"/>
      <dgm:spPr/>
      <dgm:t>
        <a:bodyPr/>
        <a:lstStyle/>
        <a:p>
          <a:r>
            <a:rPr lang="ru-RU" b="1" dirty="0"/>
            <a:t>Заставляет воспитателя четко следовать сценарию </a:t>
          </a:r>
          <a:endParaRPr lang="ru-RU" sz="3000" b="1" dirty="0">
            <a:solidFill>
              <a:srgbClr val="010000"/>
            </a:solidFill>
            <a:latin typeface="Corbel"/>
          </a:endParaRPr>
        </a:p>
      </dgm:t>
    </dgm:pt>
    <dgm:pt modelId="{E6AA0090-CE45-440A-82E9-76356048EC27}" type="parTrans" cxnId="{76AB7F62-FDF7-4FCD-B52A-A5B7119A0455}">
      <dgm:prSet/>
      <dgm:spPr/>
      <dgm:t>
        <a:bodyPr/>
        <a:lstStyle/>
        <a:p>
          <a:endParaRPr lang="ru-RU"/>
        </a:p>
      </dgm:t>
    </dgm:pt>
    <dgm:pt modelId="{EF4319B2-C005-4C18-B41E-F61BC8381EB8}" type="sibTrans" cxnId="{76AB7F62-FDF7-4FCD-B52A-A5B7119A0455}">
      <dgm:prSet/>
      <dgm:spPr/>
      <dgm:t>
        <a:bodyPr/>
        <a:lstStyle/>
        <a:p>
          <a:endParaRPr lang="ru-RU"/>
        </a:p>
      </dgm:t>
    </dgm:pt>
    <dgm:pt modelId="{621D5537-551F-4109-9A14-DC1F216B6E5D}">
      <dgm:prSet phldrT="[Текст]"/>
      <dgm:spPr/>
      <dgm:t>
        <a:bodyPr/>
        <a:lstStyle/>
        <a:p>
          <a:r>
            <a:rPr lang="ru-RU" b="1" dirty="0"/>
            <a:t>Препятствует свободному общению с детьми </a:t>
          </a:r>
        </a:p>
      </dgm:t>
    </dgm:pt>
    <dgm:pt modelId="{5448C1E4-C980-4838-A04B-C8F0875B507C}" type="parTrans" cxnId="{B1307E19-A89D-4A60-AC9C-FCA2473D76A5}">
      <dgm:prSet/>
      <dgm:spPr/>
    </dgm:pt>
    <dgm:pt modelId="{781AEADE-8385-4C3F-8CB1-77382FFEEA60}" type="sibTrans" cxnId="{B1307E19-A89D-4A60-AC9C-FCA2473D76A5}">
      <dgm:prSet/>
      <dgm:spPr/>
    </dgm:pt>
    <dgm:pt modelId="{06523C86-1F6B-4CAC-8725-881486FDAB2F}">
      <dgm:prSet phldrT="[Текст]"/>
      <dgm:spPr/>
      <dgm:t>
        <a:bodyPr/>
        <a:lstStyle/>
        <a:p>
          <a:r>
            <a:rPr lang="ru-RU" b="1" dirty="0"/>
            <a:t>Требует много времени на оформление</a:t>
          </a:r>
        </a:p>
      </dgm:t>
    </dgm:pt>
    <dgm:pt modelId="{2C872521-EAEA-4F28-AF90-545DAB9F9D79}" type="parTrans" cxnId="{E95BB0DB-1865-4CED-87A2-64A094104C90}">
      <dgm:prSet/>
      <dgm:spPr/>
    </dgm:pt>
    <dgm:pt modelId="{CC6ACE36-80EA-4C9C-A087-C4F6100694E7}" type="sibTrans" cxnId="{E95BB0DB-1865-4CED-87A2-64A094104C90}">
      <dgm:prSet/>
      <dgm:spPr/>
    </dgm:pt>
    <dgm:pt modelId="{DDF5D735-1E75-438E-B03E-DEE7B7B882A4}">
      <dgm:prSet phldrT="[Текст]"/>
      <dgm:spPr/>
      <dgm:t>
        <a:bodyPr/>
        <a:lstStyle/>
        <a:p>
          <a:r>
            <a:rPr lang="ru-RU" b="1" dirty="0"/>
            <a:t>Имеет большой объем </a:t>
          </a:r>
        </a:p>
      </dgm:t>
    </dgm:pt>
    <dgm:pt modelId="{E34A3595-DFF9-4084-B868-9D4666BB88C4}" type="parTrans" cxnId="{1F5B88C6-A624-45C8-B16D-A3407CADB36D}">
      <dgm:prSet/>
      <dgm:spPr/>
    </dgm:pt>
    <dgm:pt modelId="{CF00911F-C81E-40F0-A663-161CED8F840D}" type="sibTrans" cxnId="{1F5B88C6-A624-45C8-B16D-A3407CADB36D}">
      <dgm:prSet/>
      <dgm:spPr/>
    </dgm:pt>
    <dgm:pt modelId="{D6ACFB50-B6B6-4023-9D29-E4FC11E16742}" type="pres">
      <dgm:prSet presAssocID="{FEE2A444-BAEF-4668-AE79-1C82FA56A87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A2B7801-3658-4C26-8190-44EBD2EA48E7}" type="pres">
      <dgm:prSet presAssocID="{5061191D-A303-4CB3-943E-A34C706D9F45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D69A51-25A3-40F4-929C-92BC8CF0ED22}" type="pres">
      <dgm:prSet presAssocID="{EF4319B2-C005-4C18-B41E-F61BC8381EB8}" presName="spacer" presStyleCnt="0"/>
      <dgm:spPr/>
    </dgm:pt>
    <dgm:pt modelId="{E9E4E785-013B-4F41-A5F8-B6EFA5357614}" type="pres">
      <dgm:prSet presAssocID="{621D5537-551F-4109-9A14-DC1F216B6E5D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14327F-29B8-447D-A2A6-FB84D1173576}" type="pres">
      <dgm:prSet presAssocID="{781AEADE-8385-4C3F-8CB1-77382FFEEA60}" presName="spacer" presStyleCnt="0"/>
      <dgm:spPr/>
    </dgm:pt>
    <dgm:pt modelId="{FF234AB5-CBF6-4057-9464-6963DCF1902E}" type="pres">
      <dgm:prSet presAssocID="{06523C86-1F6B-4CAC-8725-881486FDAB2F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91A3B1-45F9-47C2-B4B8-57C1E3F0C374}" type="pres">
      <dgm:prSet presAssocID="{CC6ACE36-80EA-4C9C-A087-C4F6100694E7}" presName="spacer" presStyleCnt="0"/>
      <dgm:spPr/>
    </dgm:pt>
    <dgm:pt modelId="{A64556BB-B0F3-4F30-B5C0-43FAFE829595}" type="pres">
      <dgm:prSet presAssocID="{DDF5D735-1E75-438E-B03E-DEE7B7B882A4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95BB0DB-1865-4CED-87A2-64A094104C90}" srcId="{FEE2A444-BAEF-4668-AE79-1C82FA56A878}" destId="{06523C86-1F6B-4CAC-8725-881486FDAB2F}" srcOrd="2" destOrd="0" parTransId="{2C872521-EAEA-4F28-AF90-545DAB9F9D79}" sibTransId="{CC6ACE36-80EA-4C9C-A087-C4F6100694E7}"/>
    <dgm:cxn modelId="{729B03D6-94B0-407C-9202-18D1783D0674}" type="presOf" srcId="{DDF5D735-1E75-438E-B03E-DEE7B7B882A4}" destId="{A64556BB-B0F3-4F30-B5C0-43FAFE829595}" srcOrd="0" destOrd="0" presId="urn:microsoft.com/office/officeart/2005/8/layout/vList2"/>
    <dgm:cxn modelId="{D88AB29F-1170-4A9E-BB52-9EB8870C7505}" type="presOf" srcId="{5061191D-A303-4CB3-943E-A34C706D9F45}" destId="{AA2B7801-3658-4C26-8190-44EBD2EA48E7}" srcOrd="0" destOrd="0" presId="urn:microsoft.com/office/officeart/2005/8/layout/vList2"/>
    <dgm:cxn modelId="{B1307E19-A89D-4A60-AC9C-FCA2473D76A5}" srcId="{FEE2A444-BAEF-4668-AE79-1C82FA56A878}" destId="{621D5537-551F-4109-9A14-DC1F216B6E5D}" srcOrd="1" destOrd="0" parTransId="{5448C1E4-C980-4838-A04B-C8F0875B507C}" sibTransId="{781AEADE-8385-4C3F-8CB1-77382FFEEA60}"/>
    <dgm:cxn modelId="{76AB7F62-FDF7-4FCD-B52A-A5B7119A0455}" srcId="{FEE2A444-BAEF-4668-AE79-1C82FA56A878}" destId="{5061191D-A303-4CB3-943E-A34C706D9F45}" srcOrd="0" destOrd="0" parTransId="{E6AA0090-CE45-440A-82E9-76356048EC27}" sibTransId="{EF4319B2-C005-4C18-B41E-F61BC8381EB8}"/>
    <dgm:cxn modelId="{5B41204E-A6E9-4E23-90A5-14EFFC8FE1D5}" type="presOf" srcId="{FEE2A444-BAEF-4668-AE79-1C82FA56A878}" destId="{D6ACFB50-B6B6-4023-9D29-E4FC11E16742}" srcOrd="0" destOrd="0" presId="urn:microsoft.com/office/officeart/2005/8/layout/vList2"/>
    <dgm:cxn modelId="{16662932-4689-4F3C-8481-53555E248202}" type="presOf" srcId="{06523C86-1F6B-4CAC-8725-881486FDAB2F}" destId="{FF234AB5-CBF6-4057-9464-6963DCF1902E}" srcOrd="0" destOrd="0" presId="urn:microsoft.com/office/officeart/2005/8/layout/vList2"/>
    <dgm:cxn modelId="{C76F5E50-C431-4E56-8A98-59ABE4FF106A}" type="presOf" srcId="{621D5537-551F-4109-9A14-DC1F216B6E5D}" destId="{E9E4E785-013B-4F41-A5F8-B6EFA5357614}" srcOrd="0" destOrd="0" presId="urn:microsoft.com/office/officeart/2005/8/layout/vList2"/>
    <dgm:cxn modelId="{1F5B88C6-A624-45C8-B16D-A3407CADB36D}" srcId="{FEE2A444-BAEF-4668-AE79-1C82FA56A878}" destId="{DDF5D735-1E75-438E-B03E-DEE7B7B882A4}" srcOrd="3" destOrd="0" parTransId="{E34A3595-DFF9-4084-B868-9D4666BB88C4}" sibTransId="{CF00911F-C81E-40F0-A663-161CED8F840D}"/>
    <dgm:cxn modelId="{58DCD3D3-3677-4454-91E6-E9C6F09A97A1}" type="presParOf" srcId="{D6ACFB50-B6B6-4023-9D29-E4FC11E16742}" destId="{AA2B7801-3658-4C26-8190-44EBD2EA48E7}" srcOrd="0" destOrd="0" presId="urn:microsoft.com/office/officeart/2005/8/layout/vList2"/>
    <dgm:cxn modelId="{B22044EE-2BCC-4C0C-B831-B573251D9ED8}" type="presParOf" srcId="{D6ACFB50-B6B6-4023-9D29-E4FC11E16742}" destId="{F4D69A51-25A3-40F4-929C-92BC8CF0ED22}" srcOrd="1" destOrd="0" presId="urn:microsoft.com/office/officeart/2005/8/layout/vList2"/>
    <dgm:cxn modelId="{B05BE414-F392-4D2E-990A-0DBF3D4F15F5}" type="presParOf" srcId="{D6ACFB50-B6B6-4023-9D29-E4FC11E16742}" destId="{E9E4E785-013B-4F41-A5F8-B6EFA5357614}" srcOrd="2" destOrd="0" presId="urn:microsoft.com/office/officeart/2005/8/layout/vList2"/>
    <dgm:cxn modelId="{762529AB-445A-4146-9F04-CDE558BE615C}" type="presParOf" srcId="{D6ACFB50-B6B6-4023-9D29-E4FC11E16742}" destId="{6214327F-29B8-447D-A2A6-FB84D1173576}" srcOrd="3" destOrd="0" presId="urn:microsoft.com/office/officeart/2005/8/layout/vList2"/>
    <dgm:cxn modelId="{C45CC8A2-1059-48C9-82C2-E499BB1FD994}" type="presParOf" srcId="{D6ACFB50-B6B6-4023-9D29-E4FC11E16742}" destId="{FF234AB5-CBF6-4057-9464-6963DCF1902E}" srcOrd="4" destOrd="0" presId="urn:microsoft.com/office/officeart/2005/8/layout/vList2"/>
    <dgm:cxn modelId="{BCE5DF82-26AF-4E66-BCB4-5FCF91AC70FC}" type="presParOf" srcId="{D6ACFB50-B6B6-4023-9D29-E4FC11E16742}" destId="{7791A3B1-45F9-47C2-B4B8-57C1E3F0C374}" srcOrd="5" destOrd="0" presId="urn:microsoft.com/office/officeart/2005/8/layout/vList2"/>
    <dgm:cxn modelId="{D0DA77C1-FBCC-4050-BC3D-E930883F5C90}" type="presParOf" srcId="{D6ACFB50-B6B6-4023-9D29-E4FC11E16742}" destId="{A64556BB-B0F3-4F30-B5C0-43FAFE829595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4A8D58-E507-4EE9-8B9A-1185167D3FDD}" type="doc">
      <dgm:prSet loTypeId="urn:microsoft.com/office/officeart/2005/8/layout/vList2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69B140C9-43C5-41C7-BDF9-BF75C23E672E}">
      <dgm:prSet phldrT="[Текст]"/>
      <dgm:spPr/>
      <dgm:t>
        <a:bodyPr/>
        <a:lstStyle/>
        <a:p>
          <a:r>
            <a:rPr lang="ru-RU" b="1" dirty="0"/>
            <a:t>Не ограничивает воспитателя и детей в импровизации </a:t>
          </a:r>
          <a:r>
            <a:rPr lang="en-US" dirty="0"/>
            <a:t/>
          </a:r>
          <a:br>
            <a:rPr lang="en-US" dirty="0"/>
          </a:br>
          <a:r>
            <a:rPr lang="ru-RU" b="1" dirty="0"/>
            <a:t>и свободном общении</a:t>
          </a:r>
          <a:endParaRPr lang="ru-RU" sz="3000" b="1" dirty="0">
            <a:solidFill>
              <a:srgbClr val="010000"/>
            </a:solidFill>
            <a:latin typeface="Corbel"/>
          </a:endParaRPr>
        </a:p>
      </dgm:t>
    </dgm:pt>
    <dgm:pt modelId="{1543EC63-8B49-43AD-8A7A-2523BE307434}" type="parTrans" cxnId="{685B1F2A-6204-403A-BC50-1FB34387AD31}">
      <dgm:prSet/>
      <dgm:spPr/>
      <dgm:t>
        <a:bodyPr/>
        <a:lstStyle/>
        <a:p>
          <a:endParaRPr lang="ru-RU"/>
        </a:p>
      </dgm:t>
    </dgm:pt>
    <dgm:pt modelId="{DF555777-56B3-4D2F-9C73-7C5A9AEC1DCE}" type="sibTrans" cxnId="{685B1F2A-6204-403A-BC50-1FB34387AD31}">
      <dgm:prSet/>
      <dgm:spPr/>
      <dgm:t>
        <a:bodyPr/>
        <a:lstStyle/>
        <a:p>
          <a:endParaRPr lang="ru-RU"/>
        </a:p>
      </dgm:t>
    </dgm:pt>
    <dgm:pt modelId="{CBA0CB48-7C2C-4FA5-A812-80EBD98DE5E8}">
      <dgm:prSet phldrT="[Текст]"/>
      <dgm:spPr/>
      <dgm:t>
        <a:bodyPr/>
        <a:lstStyle/>
        <a:p>
          <a:r>
            <a:rPr lang="ru-RU" b="1" dirty="0"/>
            <a:t>Занимает от 2/3 до 1 страницы</a:t>
          </a:r>
        </a:p>
      </dgm:t>
    </dgm:pt>
    <dgm:pt modelId="{72443F09-23D6-4D75-9B40-D62BFFDC371C}" type="parTrans" cxnId="{6753A9FB-8C42-436C-9EF0-3F41B7777575}">
      <dgm:prSet/>
      <dgm:spPr/>
    </dgm:pt>
    <dgm:pt modelId="{7B4CF23D-08A4-4622-AF34-D6CB1BE49E3B}" type="sibTrans" cxnId="{6753A9FB-8C42-436C-9EF0-3F41B7777575}">
      <dgm:prSet/>
      <dgm:spPr/>
    </dgm:pt>
    <dgm:pt modelId="{2B10ED20-40D9-4276-A704-CAC49E3A2447}">
      <dgm:prSet phldrT="[Текст]"/>
      <dgm:spPr/>
      <dgm:t>
        <a:bodyPr/>
        <a:lstStyle/>
        <a:p>
          <a:r>
            <a:rPr lang="ru-RU" b="1" dirty="0"/>
            <a:t>Легко запоминается </a:t>
          </a:r>
        </a:p>
      </dgm:t>
    </dgm:pt>
    <dgm:pt modelId="{B45DF867-9E79-4EE8-A8E2-59CA3105219F}" type="parTrans" cxnId="{D0FD1DCE-6F97-4EDF-9DBD-E1D7E4802255}">
      <dgm:prSet/>
      <dgm:spPr/>
    </dgm:pt>
    <dgm:pt modelId="{E0940242-4264-4B96-A675-F5820E1AA60B}" type="sibTrans" cxnId="{D0FD1DCE-6F97-4EDF-9DBD-E1D7E4802255}">
      <dgm:prSet/>
      <dgm:spPr/>
    </dgm:pt>
    <dgm:pt modelId="{3A4ED15E-84D2-4AEF-AF25-CC80F2596AB1}">
      <dgm:prSet phldrT="[Текст]"/>
      <dgm:spPr/>
      <dgm:t>
        <a:bodyPr/>
        <a:lstStyle/>
        <a:p>
          <a:r>
            <a:rPr lang="ru-RU" b="1" dirty="0"/>
            <a:t>Позволяет быстрее подготовиться к образовательной деятельности</a:t>
          </a:r>
        </a:p>
      </dgm:t>
    </dgm:pt>
    <dgm:pt modelId="{3BB89EFB-AC64-4607-B530-08209D8FE53B}" type="parTrans" cxnId="{994CCB37-6DB8-47EE-819A-A6784D1C63F4}">
      <dgm:prSet/>
      <dgm:spPr/>
    </dgm:pt>
    <dgm:pt modelId="{1232B1D4-3E15-461A-B204-8C74841277CE}" type="sibTrans" cxnId="{994CCB37-6DB8-47EE-819A-A6784D1C63F4}">
      <dgm:prSet/>
      <dgm:spPr/>
    </dgm:pt>
    <dgm:pt modelId="{1B5863B8-1A26-4B00-8963-68C45D6063AB}" type="pres">
      <dgm:prSet presAssocID="{434A8D58-E507-4EE9-8B9A-1185167D3FD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D05DE83-E33A-4B13-8CE3-EC4CFA4CB837}" type="pres">
      <dgm:prSet presAssocID="{69B140C9-43C5-41C7-BDF9-BF75C23E672E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08A579-29D6-4477-9C6A-A96777361D75}" type="pres">
      <dgm:prSet presAssocID="{DF555777-56B3-4D2F-9C73-7C5A9AEC1DCE}" presName="spacer" presStyleCnt="0"/>
      <dgm:spPr/>
    </dgm:pt>
    <dgm:pt modelId="{C4C4FDB6-CEFD-4850-B202-A45B1F3DFC44}" type="pres">
      <dgm:prSet presAssocID="{CBA0CB48-7C2C-4FA5-A812-80EBD98DE5E8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8D3F9F-ECBA-474A-9CC4-5AD266124C03}" type="pres">
      <dgm:prSet presAssocID="{7B4CF23D-08A4-4622-AF34-D6CB1BE49E3B}" presName="spacer" presStyleCnt="0"/>
      <dgm:spPr/>
    </dgm:pt>
    <dgm:pt modelId="{0BDBB56E-744A-4511-A855-2544520CCE9C}" type="pres">
      <dgm:prSet presAssocID="{2B10ED20-40D9-4276-A704-CAC49E3A2447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932F36-1BB6-41D5-B9F8-7A3FDBC28A6B}" type="pres">
      <dgm:prSet presAssocID="{E0940242-4264-4B96-A675-F5820E1AA60B}" presName="spacer" presStyleCnt="0"/>
      <dgm:spPr/>
    </dgm:pt>
    <dgm:pt modelId="{551C28F7-FF2E-4E7B-9589-076B7D26DE3F}" type="pres">
      <dgm:prSet presAssocID="{3A4ED15E-84D2-4AEF-AF25-CC80F2596AB1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338EFBF-3343-4AEF-80E1-211805904584}" type="presOf" srcId="{2B10ED20-40D9-4276-A704-CAC49E3A2447}" destId="{0BDBB56E-744A-4511-A855-2544520CCE9C}" srcOrd="0" destOrd="0" presId="urn:microsoft.com/office/officeart/2005/8/layout/vList2"/>
    <dgm:cxn modelId="{D0FD1DCE-6F97-4EDF-9DBD-E1D7E4802255}" srcId="{434A8D58-E507-4EE9-8B9A-1185167D3FDD}" destId="{2B10ED20-40D9-4276-A704-CAC49E3A2447}" srcOrd="2" destOrd="0" parTransId="{B45DF867-9E79-4EE8-A8E2-59CA3105219F}" sibTransId="{E0940242-4264-4B96-A675-F5820E1AA60B}"/>
    <dgm:cxn modelId="{994CCB37-6DB8-47EE-819A-A6784D1C63F4}" srcId="{434A8D58-E507-4EE9-8B9A-1185167D3FDD}" destId="{3A4ED15E-84D2-4AEF-AF25-CC80F2596AB1}" srcOrd="3" destOrd="0" parTransId="{3BB89EFB-AC64-4607-B530-08209D8FE53B}" sibTransId="{1232B1D4-3E15-461A-B204-8C74841277CE}"/>
    <dgm:cxn modelId="{6753A9FB-8C42-436C-9EF0-3F41B7777575}" srcId="{434A8D58-E507-4EE9-8B9A-1185167D3FDD}" destId="{CBA0CB48-7C2C-4FA5-A812-80EBD98DE5E8}" srcOrd="1" destOrd="0" parTransId="{72443F09-23D6-4D75-9B40-D62BFFDC371C}" sibTransId="{7B4CF23D-08A4-4622-AF34-D6CB1BE49E3B}"/>
    <dgm:cxn modelId="{685B1F2A-6204-403A-BC50-1FB34387AD31}" srcId="{434A8D58-E507-4EE9-8B9A-1185167D3FDD}" destId="{69B140C9-43C5-41C7-BDF9-BF75C23E672E}" srcOrd="0" destOrd="0" parTransId="{1543EC63-8B49-43AD-8A7A-2523BE307434}" sibTransId="{DF555777-56B3-4D2F-9C73-7C5A9AEC1DCE}"/>
    <dgm:cxn modelId="{398CC0B5-C5AC-459A-B8EA-7D812EF4B2E1}" type="presOf" srcId="{3A4ED15E-84D2-4AEF-AF25-CC80F2596AB1}" destId="{551C28F7-FF2E-4E7B-9589-076B7D26DE3F}" srcOrd="0" destOrd="0" presId="urn:microsoft.com/office/officeart/2005/8/layout/vList2"/>
    <dgm:cxn modelId="{F82570C7-73C8-4BB6-A6ED-CEE0F7C63018}" type="presOf" srcId="{CBA0CB48-7C2C-4FA5-A812-80EBD98DE5E8}" destId="{C4C4FDB6-CEFD-4850-B202-A45B1F3DFC44}" srcOrd="0" destOrd="0" presId="urn:microsoft.com/office/officeart/2005/8/layout/vList2"/>
    <dgm:cxn modelId="{61F2A301-27DD-4344-B559-3B8CF38176F1}" type="presOf" srcId="{69B140C9-43C5-41C7-BDF9-BF75C23E672E}" destId="{3D05DE83-E33A-4B13-8CE3-EC4CFA4CB837}" srcOrd="0" destOrd="0" presId="urn:microsoft.com/office/officeart/2005/8/layout/vList2"/>
    <dgm:cxn modelId="{47DEF8AF-B28F-4AFC-A555-EFAE61DEAD93}" type="presOf" srcId="{434A8D58-E507-4EE9-8B9A-1185167D3FDD}" destId="{1B5863B8-1A26-4B00-8963-68C45D6063AB}" srcOrd="0" destOrd="0" presId="urn:microsoft.com/office/officeart/2005/8/layout/vList2"/>
    <dgm:cxn modelId="{3CFA38FC-D1D7-4185-876E-10700769A460}" type="presParOf" srcId="{1B5863B8-1A26-4B00-8963-68C45D6063AB}" destId="{3D05DE83-E33A-4B13-8CE3-EC4CFA4CB837}" srcOrd="0" destOrd="0" presId="urn:microsoft.com/office/officeart/2005/8/layout/vList2"/>
    <dgm:cxn modelId="{F7BA32AB-4333-43D2-AB3D-02E0CE8711CD}" type="presParOf" srcId="{1B5863B8-1A26-4B00-8963-68C45D6063AB}" destId="{2308A579-29D6-4477-9C6A-A96777361D75}" srcOrd="1" destOrd="0" presId="urn:microsoft.com/office/officeart/2005/8/layout/vList2"/>
    <dgm:cxn modelId="{32287973-565A-4927-BD4D-611C7BF773DE}" type="presParOf" srcId="{1B5863B8-1A26-4B00-8963-68C45D6063AB}" destId="{C4C4FDB6-CEFD-4850-B202-A45B1F3DFC44}" srcOrd="2" destOrd="0" presId="urn:microsoft.com/office/officeart/2005/8/layout/vList2"/>
    <dgm:cxn modelId="{B77EAEC1-8315-4A02-879C-2BFCFD52E064}" type="presParOf" srcId="{1B5863B8-1A26-4B00-8963-68C45D6063AB}" destId="{DD8D3F9F-ECBA-474A-9CC4-5AD266124C03}" srcOrd="3" destOrd="0" presId="urn:microsoft.com/office/officeart/2005/8/layout/vList2"/>
    <dgm:cxn modelId="{35D7F1A6-C7AF-46B6-BA74-DA322E1BB7FE}" type="presParOf" srcId="{1B5863B8-1A26-4B00-8963-68C45D6063AB}" destId="{0BDBB56E-744A-4511-A855-2544520CCE9C}" srcOrd="4" destOrd="0" presId="urn:microsoft.com/office/officeart/2005/8/layout/vList2"/>
    <dgm:cxn modelId="{26E83E92-27C6-48D8-BB5F-4C6122968242}" type="presParOf" srcId="{1B5863B8-1A26-4B00-8963-68C45D6063AB}" destId="{A1932F36-1BB6-41D5-B9F8-7A3FDBC28A6B}" srcOrd="5" destOrd="0" presId="urn:microsoft.com/office/officeart/2005/8/layout/vList2"/>
    <dgm:cxn modelId="{108D707E-439B-4B7E-A38F-9D7EB3555B4F}" type="presParOf" srcId="{1B5863B8-1A26-4B00-8963-68C45D6063AB}" destId="{551C28F7-FF2E-4E7B-9589-076B7D26DE3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CD7757E-3553-4992-8DEB-9B03787D74AE}" type="doc">
      <dgm:prSet loTypeId="urn:microsoft.com/office/officeart/2005/8/layout/chevron2" loCatId="process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3C0A985C-7005-4291-B5C5-59433BDAF06E}">
      <dgm:prSet phldrT="[Текст]"/>
      <dgm:spPr/>
      <dgm:t>
        <a:bodyPr/>
        <a:lstStyle/>
        <a:p>
          <a:r>
            <a:rPr lang="ru-RU" sz="2600" b="1" dirty="0">
              <a:latin typeface="Corbel"/>
            </a:rPr>
            <a:t>Самостоятельная работа детей</a:t>
          </a:r>
        </a:p>
      </dgm:t>
    </dgm:pt>
    <dgm:pt modelId="{231142D5-E29C-43D4-8D1E-D6282276CBBB}" type="parTrans" cxnId="{84F97853-938D-4CA9-BFA6-35F0A8DEF95B}">
      <dgm:prSet/>
      <dgm:spPr/>
    </dgm:pt>
    <dgm:pt modelId="{F40C5D24-E2B6-4F3E-91DB-CADB0DA5E57F}" type="sibTrans" cxnId="{84F97853-938D-4CA9-BFA6-35F0A8DEF95B}">
      <dgm:prSet/>
      <dgm:spPr/>
    </dgm:pt>
    <dgm:pt modelId="{46F72D27-6A4E-4839-A1FC-AFD775085875}">
      <dgm:prSet phldrT="[Текст]"/>
      <dgm:spPr/>
      <dgm:t>
        <a:bodyPr/>
        <a:lstStyle/>
        <a:p>
          <a:r>
            <a:rPr lang="ru-RU" sz="3000" b="1" dirty="0">
              <a:latin typeface="Corbel"/>
            </a:rPr>
            <a:t>5</a:t>
          </a:r>
        </a:p>
      </dgm:t>
    </dgm:pt>
    <dgm:pt modelId="{19035BA5-5DE0-4337-B6AB-B229EC26B552}" type="parTrans" cxnId="{E5869FAA-F3E7-4CF6-96B7-9BFAFB91D99B}">
      <dgm:prSet/>
      <dgm:spPr/>
    </dgm:pt>
    <dgm:pt modelId="{CEB02441-4709-4435-9807-5DFDCEE42697}" type="sibTrans" cxnId="{E5869FAA-F3E7-4CF6-96B7-9BFAFB91D99B}">
      <dgm:prSet/>
      <dgm:spPr/>
    </dgm:pt>
    <dgm:pt modelId="{375210AD-6C03-4494-B54C-8A891FFA58DE}">
      <dgm:prSet phldrT="[Текст]"/>
      <dgm:spPr/>
      <dgm:t>
        <a:bodyPr/>
        <a:lstStyle/>
        <a:p>
          <a:r>
            <a:rPr lang="ru-RU" sz="2600" b="1" dirty="0">
              <a:latin typeface="Corbel"/>
            </a:rPr>
            <a:t>4</a:t>
          </a:r>
        </a:p>
      </dgm:t>
    </dgm:pt>
    <dgm:pt modelId="{93E9130D-6588-4DC1-89CB-96829EB98D42}" type="parTrans" cxnId="{5DBA47C9-90F6-4EE5-804A-0E735CA9530A}">
      <dgm:prSet/>
      <dgm:spPr/>
    </dgm:pt>
    <dgm:pt modelId="{03B24366-3DCA-4E3B-AA6A-E45DFED18C4D}" type="sibTrans" cxnId="{5DBA47C9-90F6-4EE5-804A-0E735CA9530A}">
      <dgm:prSet/>
      <dgm:spPr/>
      <dgm:t>
        <a:bodyPr/>
        <a:lstStyle/>
        <a:p>
          <a:endParaRPr lang="ru-RU"/>
        </a:p>
      </dgm:t>
    </dgm:pt>
    <dgm:pt modelId="{D4FC7998-17F5-418C-B811-C6DEF79F1A5E}">
      <dgm:prSet phldrT="[Текст]"/>
      <dgm:spPr/>
      <dgm:t>
        <a:bodyPr/>
        <a:lstStyle/>
        <a:p>
          <a:r>
            <a:rPr lang="ru-RU" sz="2600" b="1" dirty="0">
              <a:latin typeface="Corbel"/>
            </a:rPr>
            <a:t>Рефлексия</a:t>
          </a:r>
        </a:p>
      </dgm:t>
    </dgm:pt>
    <dgm:pt modelId="{F5F2B99F-C71A-439E-B410-3E827C1469A4}" type="parTrans" cxnId="{B032094F-9DAE-4D29-8588-689CE496F06E}">
      <dgm:prSet/>
      <dgm:spPr/>
    </dgm:pt>
    <dgm:pt modelId="{DFA7BB45-40FA-41C5-8609-7CEAF6E50B5C}" type="sibTrans" cxnId="{B032094F-9DAE-4D29-8588-689CE496F06E}">
      <dgm:prSet/>
      <dgm:spPr/>
    </dgm:pt>
    <dgm:pt modelId="{57FEB2A5-9599-46C9-BDF9-5777F006C856}">
      <dgm:prSet phldrT="[Текст]"/>
      <dgm:spPr/>
      <dgm:t>
        <a:bodyPr/>
        <a:lstStyle/>
        <a:p>
          <a:r>
            <a:rPr lang="ru-RU" b="1" dirty="0"/>
            <a:t>1</a:t>
          </a:r>
          <a:endParaRPr lang="ru-RU" sz="3000" b="1" dirty="0">
            <a:latin typeface="Corbel"/>
          </a:endParaRPr>
        </a:p>
      </dgm:t>
    </dgm:pt>
    <dgm:pt modelId="{E2C6A120-BDC8-421D-85EC-4190AB4EAD3D}" type="sibTrans" cxnId="{8DB3859E-B6B4-43B2-BE29-0AB02E48B578}">
      <dgm:prSet/>
      <dgm:spPr/>
      <dgm:t>
        <a:bodyPr/>
        <a:lstStyle/>
        <a:p>
          <a:endParaRPr lang="ru-RU"/>
        </a:p>
      </dgm:t>
    </dgm:pt>
    <dgm:pt modelId="{E022EAC5-E0DD-48F7-BEA9-E9033409D562}" type="parTrans" cxnId="{8DB3859E-B6B4-43B2-BE29-0AB02E48B578}">
      <dgm:prSet/>
      <dgm:spPr/>
      <dgm:t>
        <a:bodyPr/>
        <a:lstStyle/>
        <a:p>
          <a:endParaRPr lang="ru-RU"/>
        </a:p>
      </dgm:t>
    </dgm:pt>
    <dgm:pt modelId="{6CC35809-3399-45CA-A37A-F99B5555BCE2}">
      <dgm:prSet phldrT="[Текст]"/>
      <dgm:spPr/>
      <dgm:t>
        <a:bodyPr/>
        <a:lstStyle/>
        <a:p>
          <a:r>
            <a:rPr lang="ru-RU" sz="2600" b="1" dirty="0"/>
            <a:t>Мотивация</a:t>
          </a:r>
          <a:endParaRPr lang="ru-RU" sz="2600" b="1" dirty="0">
            <a:latin typeface="Corbel"/>
          </a:endParaRPr>
        </a:p>
      </dgm:t>
    </dgm:pt>
    <dgm:pt modelId="{FDA44C52-C36B-4719-940A-55AD667A1527}" type="sibTrans" cxnId="{8E2A2058-8C64-404A-9B04-AD0DABF76724}">
      <dgm:prSet/>
      <dgm:spPr/>
    </dgm:pt>
    <dgm:pt modelId="{B63FEF71-11E5-409A-963B-B7B2F2EEEE26}" type="parTrans" cxnId="{8E2A2058-8C64-404A-9B04-AD0DABF76724}">
      <dgm:prSet/>
      <dgm:spPr/>
    </dgm:pt>
    <dgm:pt modelId="{DE0D5F7F-3D64-4340-9BA3-B0996AFB71D2}">
      <dgm:prSet phldrT="[Текст]"/>
      <dgm:spPr/>
      <dgm:t>
        <a:bodyPr/>
        <a:lstStyle/>
        <a:p>
          <a:r>
            <a:rPr lang="ru-RU" sz="3000" b="1" dirty="0">
              <a:latin typeface="Corbel"/>
            </a:rPr>
            <a:t>2</a:t>
          </a:r>
        </a:p>
      </dgm:t>
    </dgm:pt>
    <dgm:pt modelId="{5D835A14-E972-4221-8FE9-B9AB2A77EBC7}" type="sibTrans" cxnId="{AB9F2611-7051-4DB9-AF54-477970F1B451}">
      <dgm:prSet/>
      <dgm:spPr/>
      <dgm:t>
        <a:bodyPr/>
        <a:lstStyle/>
        <a:p>
          <a:endParaRPr lang="ru-RU"/>
        </a:p>
      </dgm:t>
    </dgm:pt>
    <dgm:pt modelId="{DFA75683-9FDE-4F9B-9997-A4B24414AB20}" type="parTrans" cxnId="{AB9F2611-7051-4DB9-AF54-477970F1B451}">
      <dgm:prSet/>
      <dgm:spPr/>
    </dgm:pt>
    <dgm:pt modelId="{B5DE6470-3616-4D68-A732-0D704BA47CE9}">
      <dgm:prSet phldrT="[Текст]"/>
      <dgm:spPr/>
      <dgm:t>
        <a:bodyPr/>
        <a:lstStyle/>
        <a:p>
          <a:r>
            <a:rPr lang="ru-RU" sz="2600" b="1" dirty="0">
              <a:latin typeface="Corbel"/>
            </a:rPr>
            <a:t>Целеполагание</a:t>
          </a:r>
        </a:p>
      </dgm:t>
    </dgm:pt>
    <dgm:pt modelId="{018E0D0A-BB57-4FD5-A0EC-A63679DEC5E4}" type="sibTrans" cxnId="{EF747F4A-1A52-47A8-A784-61EC437039CD}">
      <dgm:prSet/>
      <dgm:spPr/>
    </dgm:pt>
    <dgm:pt modelId="{1B8AACCD-3060-40CE-A767-F62CAB12594B}" type="parTrans" cxnId="{EF747F4A-1A52-47A8-A784-61EC437039CD}">
      <dgm:prSet/>
      <dgm:spPr/>
    </dgm:pt>
    <dgm:pt modelId="{053B71C7-17B3-4FCF-98F4-2AD9233D5B66}">
      <dgm:prSet phldrT="[Текст]"/>
      <dgm:spPr/>
      <dgm:t>
        <a:bodyPr/>
        <a:lstStyle/>
        <a:p>
          <a:r>
            <a:rPr lang="ru-RU" sz="3000" b="1" dirty="0">
              <a:latin typeface="Corbel"/>
            </a:rPr>
            <a:t>3</a:t>
          </a:r>
        </a:p>
      </dgm:t>
    </dgm:pt>
    <dgm:pt modelId="{3DDB4761-BE72-4331-A2F7-EC72C725070A}" type="sibTrans" cxnId="{DB800EEB-9DE9-40F6-A446-2F66EADE565C}">
      <dgm:prSet/>
      <dgm:spPr/>
      <dgm:t>
        <a:bodyPr/>
        <a:lstStyle/>
        <a:p>
          <a:endParaRPr lang="ru-RU"/>
        </a:p>
      </dgm:t>
    </dgm:pt>
    <dgm:pt modelId="{40F42F72-979F-436C-9D4D-640E55BFB486}" type="parTrans" cxnId="{DB800EEB-9DE9-40F6-A446-2F66EADE565C}">
      <dgm:prSet/>
      <dgm:spPr/>
    </dgm:pt>
    <dgm:pt modelId="{53561E27-D3F6-4E15-9D77-997744CFD3E6}">
      <dgm:prSet phldrT="[Текст]"/>
      <dgm:spPr/>
      <dgm:t>
        <a:bodyPr/>
        <a:lstStyle/>
        <a:p>
          <a:r>
            <a:rPr lang="ru-RU" sz="2600" b="1" dirty="0">
              <a:latin typeface="Corbel"/>
            </a:rPr>
            <a:t>Совместная работа с детьми</a:t>
          </a:r>
        </a:p>
      </dgm:t>
    </dgm:pt>
    <dgm:pt modelId="{DF71B7DE-9FCA-47A5-B4A7-394F828E1AD7}" type="sibTrans" cxnId="{C78315E7-1AAC-40D9-B86D-241DC9EC1A32}">
      <dgm:prSet/>
      <dgm:spPr/>
    </dgm:pt>
    <dgm:pt modelId="{D3FD7190-CFAD-4954-9030-E45C2EBD708F}" type="parTrans" cxnId="{C78315E7-1AAC-40D9-B86D-241DC9EC1A32}">
      <dgm:prSet/>
      <dgm:spPr/>
    </dgm:pt>
    <dgm:pt modelId="{6B06FCCF-9218-4E8E-B73E-18A8E0E8A674}" type="pres">
      <dgm:prSet presAssocID="{2CD7757E-3553-4992-8DEB-9B03787D74A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EE122B2-832D-4A0D-8DE1-E1256C999A8D}" type="pres">
      <dgm:prSet presAssocID="{57FEB2A5-9599-46C9-BDF9-5777F006C856}" presName="composite" presStyleCnt="0"/>
      <dgm:spPr/>
    </dgm:pt>
    <dgm:pt modelId="{455B1A49-7A2E-4018-BA5C-A02CD72E1CFB}" type="pres">
      <dgm:prSet presAssocID="{57FEB2A5-9599-46C9-BDF9-5777F006C856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DED1B3-19DE-4799-A431-11F7EF7BCA7C}" type="pres">
      <dgm:prSet presAssocID="{57FEB2A5-9599-46C9-BDF9-5777F006C856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49ED16-DB04-4C19-B054-7BBC60049C35}" type="pres">
      <dgm:prSet presAssocID="{E2C6A120-BDC8-421D-85EC-4190AB4EAD3D}" presName="sp" presStyleCnt="0"/>
      <dgm:spPr/>
    </dgm:pt>
    <dgm:pt modelId="{EFF14C91-8D53-4669-8625-989E236F34CC}" type="pres">
      <dgm:prSet presAssocID="{DE0D5F7F-3D64-4340-9BA3-B0996AFB71D2}" presName="composite" presStyleCnt="0"/>
      <dgm:spPr/>
    </dgm:pt>
    <dgm:pt modelId="{61E986D2-DB33-4AB1-8852-9B7D2A42CAD8}" type="pres">
      <dgm:prSet presAssocID="{DE0D5F7F-3D64-4340-9BA3-B0996AFB71D2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F34AAE-8B69-48BB-AA41-721516140F85}" type="pres">
      <dgm:prSet presAssocID="{DE0D5F7F-3D64-4340-9BA3-B0996AFB71D2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2C7272-0802-4A76-82A7-7B4A02B4A3B2}" type="pres">
      <dgm:prSet presAssocID="{5D835A14-E972-4221-8FE9-B9AB2A77EBC7}" presName="sp" presStyleCnt="0"/>
      <dgm:spPr/>
    </dgm:pt>
    <dgm:pt modelId="{BE78E739-1B4F-485A-B82C-2A3A52C5ECA6}" type="pres">
      <dgm:prSet presAssocID="{053B71C7-17B3-4FCF-98F4-2AD9233D5B66}" presName="composite" presStyleCnt="0"/>
      <dgm:spPr/>
    </dgm:pt>
    <dgm:pt modelId="{B7CFFD19-3EB5-4912-A02D-C2FC68F74899}" type="pres">
      <dgm:prSet presAssocID="{053B71C7-17B3-4FCF-98F4-2AD9233D5B66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A76111-9110-44C9-AA83-BFC9F74ED643}" type="pres">
      <dgm:prSet presAssocID="{053B71C7-17B3-4FCF-98F4-2AD9233D5B66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756DDB-7C46-4006-8E17-92C214C19C36}" type="pres">
      <dgm:prSet presAssocID="{3DDB4761-BE72-4331-A2F7-EC72C725070A}" presName="sp" presStyleCnt="0"/>
      <dgm:spPr/>
    </dgm:pt>
    <dgm:pt modelId="{7B7DFE6F-727F-449A-ADDC-015B2EE04605}" type="pres">
      <dgm:prSet presAssocID="{375210AD-6C03-4494-B54C-8A891FFA58DE}" presName="composite" presStyleCnt="0"/>
      <dgm:spPr/>
    </dgm:pt>
    <dgm:pt modelId="{3C820140-3144-4DE0-8CBD-39DFD7C90747}" type="pres">
      <dgm:prSet presAssocID="{375210AD-6C03-4494-B54C-8A891FFA58DE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3B38F2-CD6E-45C9-838E-53B1B2E23902}" type="pres">
      <dgm:prSet presAssocID="{375210AD-6C03-4494-B54C-8A891FFA58DE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3242CD-CA87-41BC-973D-BAE1BB734843}" type="pres">
      <dgm:prSet presAssocID="{03B24366-3DCA-4E3B-AA6A-E45DFED18C4D}" presName="sp" presStyleCnt="0"/>
      <dgm:spPr/>
    </dgm:pt>
    <dgm:pt modelId="{A26765BC-1A96-46BB-B92F-92845E5A0661}" type="pres">
      <dgm:prSet presAssocID="{46F72D27-6A4E-4839-A1FC-AFD775085875}" presName="composite" presStyleCnt="0"/>
      <dgm:spPr/>
    </dgm:pt>
    <dgm:pt modelId="{DAF1BFA0-78CE-4F3E-B1C5-D3EA37718EE9}" type="pres">
      <dgm:prSet presAssocID="{46F72D27-6A4E-4839-A1FC-AFD775085875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FCC4D9-7712-405D-8350-9E8A7B876021}" type="pres">
      <dgm:prSet presAssocID="{46F72D27-6A4E-4839-A1FC-AFD775085875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1F66AE1-FFC3-409A-9F58-915204362875}" type="presOf" srcId="{53561E27-D3F6-4E15-9D77-997744CFD3E6}" destId="{5CA76111-9110-44C9-AA83-BFC9F74ED643}" srcOrd="0" destOrd="0" presId="urn:microsoft.com/office/officeart/2005/8/layout/chevron2"/>
    <dgm:cxn modelId="{8E2A2058-8C64-404A-9B04-AD0DABF76724}" srcId="{57FEB2A5-9599-46C9-BDF9-5777F006C856}" destId="{6CC35809-3399-45CA-A37A-F99B5555BCE2}" srcOrd="0" destOrd="0" parTransId="{B63FEF71-11E5-409A-963B-B7B2F2EEEE26}" sibTransId="{FDA44C52-C36B-4719-940A-55AD667A1527}"/>
    <dgm:cxn modelId="{EE7535D4-7199-4F8F-AA52-5EE19459E4E2}" type="presOf" srcId="{D4FC7998-17F5-418C-B811-C6DEF79F1A5E}" destId="{F8FCC4D9-7712-405D-8350-9E8A7B876021}" srcOrd="0" destOrd="0" presId="urn:microsoft.com/office/officeart/2005/8/layout/chevron2"/>
    <dgm:cxn modelId="{E9F011FD-767F-470C-B459-1981C904844F}" type="presOf" srcId="{6CC35809-3399-45CA-A37A-F99B5555BCE2}" destId="{F5DED1B3-19DE-4799-A431-11F7EF7BCA7C}" srcOrd="0" destOrd="0" presId="urn:microsoft.com/office/officeart/2005/8/layout/chevron2"/>
    <dgm:cxn modelId="{876284B6-363A-4934-9381-8865958612DB}" type="presOf" srcId="{57FEB2A5-9599-46C9-BDF9-5777F006C856}" destId="{455B1A49-7A2E-4018-BA5C-A02CD72E1CFB}" srcOrd="0" destOrd="0" presId="urn:microsoft.com/office/officeart/2005/8/layout/chevron2"/>
    <dgm:cxn modelId="{EF747F4A-1A52-47A8-A784-61EC437039CD}" srcId="{DE0D5F7F-3D64-4340-9BA3-B0996AFB71D2}" destId="{B5DE6470-3616-4D68-A732-0D704BA47CE9}" srcOrd="0" destOrd="0" parTransId="{1B8AACCD-3060-40CE-A767-F62CAB12594B}" sibTransId="{018E0D0A-BB57-4FD5-A0EC-A63679DEC5E4}"/>
    <dgm:cxn modelId="{B032094F-9DAE-4D29-8588-689CE496F06E}" srcId="{46F72D27-6A4E-4839-A1FC-AFD775085875}" destId="{D4FC7998-17F5-418C-B811-C6DEF79F1A5E}" srcOrd="0" destOrd="0" parTransId="{F5F2B99F-C71A-439E-B410-3E827C1469A4}" sibTransId="{DFA7BB45-40FA-41C5-8609-7CEAF6E50B5C}"/>
    <dgm:cxn modelId="{5DBA47C9-90F6-4EE5-804A-0E735CA9530A}" srcId="{2CD7757E-3553-4992-8DEB-9B03787D74AE}" destId="{375210AD-6C03-4494-B54C-8A891FFA58DE}" srcOrd="3" destOrd="0" parTransId="{93E9130D-6588-4DC1-89CB-96829EB98D42}" sibTransId="{03B24366-3DCA-4E3B-AA6A-E45DFED18C4D}"/>
    <dgm:cxn modelId="{CA8A7DAA-E278-4C69-AF8C-EC7823F9FF09}" type="presOf" srcId="{375210AD-6C03-4494-B54C-8A891FFA58DE}" destId="{3C820140-3144-4DE0-8CBD-39DFD7C90747}" srcOrd="0" destOrd="0" presId="urn:microsoft.com/office/officeart/2005/8/layout/chevron2"/>
    <dgm:cxn modelId="{E5869FAA-F3E7-4CF6-96B7-9BFAFB91D99B}" srcId="{2CD7757E-3553-4992-8DEB-9B03787D74AE}" destId="{46F72D27-6A4E-4839-A1FC-AFD775085875}" srcOrd="4" destOrd="0" parTransId="{19035BA5-5DE0-4337-B6AB-B229EC26B552}" sibTransId="{CEB02441-4709-4435-9807-5DFDCEE42697}"/>
    <dgm:cxn modelId="{B859A45A-B8D3-408D-A3B7-6BF321C37457}" type="presOf" srcId="{46F72D27-6A4E-4839-A1FC-AFD775085875}" destId="{DAF1BFA0-78CE-4F3E-B1C5-D3EA37718EE9}" srcOrd="0" destOrd="0" presId="urn:microsoft.com/office/officeart/2005/8/layout/chevron2"/>
    <dgm:cxn modelId="{C78315E7-1AAC-40D9-B86D-241DC9EC1A32}" srcId="{053B71C7-17B3-4FCF-98F4-2AD9233D5B66}" destId="{53561E27-D3F6-4E15-9D77-997744CFD3E6}" srcOrd="0" destOrd="0" parTransId="{D3FD7190-CFAD-4954-9030-E45C2EBD708F}" sibTransId="{DF71B7DE-9FCA-47A5-B4A7-394F828E1AD7}"/>
    <dgm:cxn modelId="{AB9F2611-7051-4DB9-AF54-477970F1B451}" srcId="{2CD7757E-3553-4992-8DEB-9B03787D74AE}" destId="{DE0D5F7F-3D64-4340-9BA3-B0996AFB71D2}" srcOrd="1" destOrd="0" parTransId="{DFA75683-9FDE-4F9B-9997-A4B24414AB20}" sibTransId="{5D835A14-E972-4221-8FE9-B9AB2A77EBC7}"/>
    <dgm:cxn modelId="{61DF56FE-15F3-46D2-B338-C2878B561088}" type="presOf" srcId="{2CD7757E-3553-4992-8DEB-9B03787D74AE}" destId="{6B06FCCF-9218-4E8E-B73E-18A8E0E8A674}" srcOrd="0" destOrd="0" presId="urn:microsoft.com/office/officeart/2005/8/layout/chevron2"/>
    <dgm:cxn modelId="{7E823269-F02C-4F80-9203-D3DC090DBB5C}" type="presOf" srcId="{3C0A985C-7005-4291-B5C5-59433BDAF06E}" destId="{CB3B38F2-CD6E-45C9-838E-53B1B2E23902}" srcOrd="0" destOrd="0" presId="urn:microsoft.com/office/officeart/2005/8/layout/chevron2"/>
    <dgm:cxn modelId="{0B4420B0-7A36-4693-A747-E5AB210AFEC1}" type="presOf" srcId="{B5DE6470-3616-4D68-A732-0D704BA47CE9}" destId="{BFF34AAE-8B69-48BB-AA41-721516140F85}" srcOrd="0" destOrd="0" presId="urn:microsoft.com/office/officeart/2005/8/layout/chevron2"/>
    <dgm:cxn modelId="{8DB3859E-B6B4-43B2-BE29-0AB02E48B578}" srcId="{2CD7757E-3553-4992-8DEB-9B03787D74AE}" destId="{57FEB2A5-9599-46C9-BDF9-5777F006C856}" srcOrd="0" destOrd="0" parTransId="{E022EAC5-E0DD-48F7-BEA9-E9033409D562}" sibTransId="{E2C6A120-BDC8-421D-85EC-4190AB4EAD3D}"/>
    <dgm:cxn modelId="{56ACA499-1EC6-4034-8E6D-4B0EB2DCACE5}" type="presOf" srcId="{053B71C7-17B3-4FCF-98F4-2AD9233D5B66}" destId="{B7CFFD19-3EB5-4912-A02D-C2FC68F74899}" srcOrd="0" destOrd="0" presId="urn:microsoft.com/office/officeart/2005/8/layout/chevron2"/>
    <dgm:cxn modelId="{84F97853-938D-4CA9-BFA6-35F0A8DEF95B}" srcId="{375210AD-6C03-4494-B54C-8A891FFA58DE}" destId="{3C0A985C-7005-4291-B5C5-59433BDAF06E}" srcOrd="0" destOrd="0" parTransId="{231142D5-E29C-43D4-8D1E-D6282276CBBB}" sibTransId="{F40C5D24-E2B6-4F3E-91DB-CADB0DA5E57F}"/>
    <dgm:cxn modelId="{3613CD78-3EBB-43D8-AEF9-AE7F8C58E82D}" type="presOf" srcId="{DE0D5F7F-3D64-4340-9BA3-B0996AFB71D2}" destId="{61E986D2-DB33-4AB1-8852-9B7D2A42CAD8}" srcOrd="0" destOrd="0" presId="urn:microsoft.com/office/officeart/2005/8/layout/chevron2"/>
    <dgm:cxn modelId="{DB800EEB-9DE9-40F6-A446-2F66EADE565C}" srcId="{2CD7757E-3553-4992-8DEB-9B03787D74AE}" destId="{053B71C7-17B3-4FCF-98F4-2AD9233D5B66}" srcOrd="2" destOrd="0" parTransId="{40F42F72-979F-436C-9D4D-640E55BFB486}" sibTransId="{3DDB4761-BE72-4331-A2F7-EC72C725070A}"/>
    <dgm:cxn modelId="{CB6CBD2E-87C0-4294-ACDF-5ECA775DEE0D}" type="presParOf" srcId="{6B06FCCF-9218-4E8E-B73E-18A8E0E8A674}" destId="{0EE122B2-832D-4A0D-8DE1-E1256C999A8D}" srcOrd="0" destOrd="0" presId="urn:microsoft.com/office/officeart/2005/8/layout/chevron2"/>
    <dgm:cxn modelId="{433E68B4-9317-431E-81A1-162130677781}" type="presParOf" srcId="{0EE122B2-832D-4A0D-8DE1-E1256C999A8D}" destId="{455B1A49-7A2E-4018-BA5C-A02CD72E1CFB}" srcOrd="0" destOrd="0" presId="urn:microsoft.com/office/officeart/2005/8/layout/chevron2"/>
    <dgm:cxn modelId="{3C6D9AE1-0E3B-4537-96CD-08F13B86647F}" type="presParOf" srcId="{0EE122B2-832D-4A0D-8DE1-E1256C999A8D}" destId="{F5DED1B3-19DE-4799-A431-11F7EF7BCA7C}" srcOrd="1" destOrd="0" presId="urn:microsoft.com/office/officeart/2005/8/layout/chevron2"/>
    <dgm:cxn modelId="{FC2EE609-8CA8-48BD-9B4B-CB055CF5C577}" type="presParOf" srcId="{6B06FCCF-9218-4E8E-B73E-18A8E0E8A674}" destId="{5F49ED16-DB04-4C19-B054-7BBC60049C35}" srcOrd="1" destOrd="0" presId="urn:microsoft.com/office/officeart/2005/8/layout/chevron2"/>
    <dgm:cxn modelId="{DF174927-A416-4C29-9224-9C5582827E61}" type="presParOf" srcId="{6B06FCCF-9218-4E8E-B73E-18A8E0E8A674}" destId="{EFF14C91-8D53-4669-8625-989E236F34CC}" srcOrd="2" destOrd="0" presId="urn:microsoft.com/office/officeart/2005/8/layout/chevron2"/>
    <dgm:cxn modelId="{DF3E9F80-3FA2-414C-B67C-BDCD8464D074}" type="presParOf" srcId="{EFF14C91-8D53-4669-8625-989E236F34CC}" destId="{61E986D2-DB33-4AB1-8852-9B7D2A42CAD8}" srcOrd="0" destOrd="0" presId="urn:microsoft.com/office/officeart/2005/8/layout/chevron2"/>
    <dgm:cxn modelId="{9E3C3765-848B-4BA8-B7AA-B97A3D6B6B5E}" type="presParOf" srcId="{EFF14C91-8D53-4669-8625-989E236F34CC}" destId="{BFF34AAE-8B69-48BB-AA41-721516140F85}" srcOrd="1" destOrd="0" presId="urn:microsoft.com/office/officeart/2005/8/layout/chevron2"/>
    <dgm:cxn modelId="{7B943538-D414-44A8-9FEB-FD99444EDEA1}" type="presParOf" srcId="{6B06FCCF-9218-4E8E-B73E-18A8E0E8A674}" destId="{D42C7272-0802-4A76-82A7-7B4A02B4A3B2}" srcOrd="3" destOrd="0" presId="urn:microsoft.com/office/officeart/2005/8/layout/chevron2"/>
    <dgm:cxn modelId="{AFA6F068-AED4-4B43-B62D-D7BE80CFB667}" type="presParOf" srcId="{6B06FCCF-9218-4E8E-B73E-18A8E0E8A674}" destId="{BE78E739-1B4F-485A-B82C-2A3A52C5ECA6}" srcOrd="4" destOrd="0" presId="urn:microsoft.com/office/officeart/2005/8/layout/chevron2"/>
    <dgm:cxn modelId="{57508891-D535-449C-919D-C4198E9B48DB}" type="presParOf" srcId="{BE78E739-1B4F-485A-B82C-2A3A52C5ECA6}" destId="{B7CFFD19-3EB5-4912-A02D-C2FC68F74899}" srcOrd="0" destOrd="0" presId="urn:microsoft.com/office/officeart/2005/8/layout/chevron2"/>
    <dgm:cxn modelId="{D52FC641-2DD2-4D9F-BD7B-A3574365E8A9}" type="presParOf" srcId="{BE78E739-1B4F-485A-B82C-2A3A52C5ECA6}" destId="{5CA76111-9110-44C9-AA83-BFC9F74ED643}" srcOrd="1" destOrd="0" presId="urn:microsoft.com/office/officeart/2005/8/layout/chevron2"/>
    <dgm:cxn modelId="{61CA073B-757D-4C9E-967B-A6BCD0AD020A}" type="presParOf" srcId="{6B06FCCF-9218-4E8E-B73E-18A8E0E8A674}" destId="{8B756DDB-7C46-4006-8E17-92C214C19C36}" srcOrd="5" destOrd="0" presId="urn:microsoft.com/office/officeart/2005/8/layout/chevron2"/>
    <dgm:cxn modelId="{5375E55E-1AFC-4546-B4C3-8F66C09B53D0}" type="presParOf" srcId="{6B06FCCF-9218-4E8E-B73E-18A8E0E8A674}" destId="{7B7DFE6F-727F-449A-ADDC-015B2EE04605}" srcOrd="6" destOrd="0" presId="urn:microsoft.com/office/officeart/2005/8/layout/chevron2"/>
    <dgm:cxn modelId="{88113411-FFB8-47AC-94CF-2D8F41ED5FE5}" type="presParOf" srcId="{7B7DFE6F-727F-449A-ADDC-015B2EE04605}" destId="{3C820140-3144-4DE0-8CBD-39DFD7C90747}" srcOrd="0" destOrd="0" presId="urn:microsoft.com/office/officeart/2005/8/layout/chevron2"/>
    <dgm:cxn modelId="{2007F402-41B1-43D4-B235-9FE423321792}" type="presParOf" srcId="{7B7DFE6F-727F-449A-ADDC-015B2EE04605}" destId="{CB3B38F2-CD6E-45C9-838E-53B1B2E23902}" srcOrd="1" destOrd="0" presId="urn:microsoft.com/office/officeart/2005/8/layout/chevron2"/>
    <dgm:cxn modelId="{CD77F77D-4EB8-4298-94E3-164E2611121E}" type="presParOf" srcId="{6B06FCCF-9218-4E8E-B73E-18A8E0E8A674}" destId="{0D3242CD-CA87-41BC-973D-BAE1BB734843}" srcOrd="7" destOrd="0" presId="urn:microsoft.com/office/officeart/2005/8/layout/chevron2"/>
    <dgm:cxn modelId="{7EA9EB4F-6549-47C0-B311-26F61D1776AC}" type="presParOf" srcId="{6B06FCCF-9218-4E8E-B73E-18A8E0E8A674}" destId="{A26765BC-1A96-46BB-B92F-92845E5A0661}" srcOrd="8" destOrd="0" presId="urn:microsoft.com/office/officeart/2005/8/layout/chevron2"/>
    <dgm:cxn modelId="{AB21C174-4452-49AF-8217-2C23586534BB}" type="presParOf" srcId="{A26765BC-1A96-46BB-B92F-92845E5A0661}" destId="{DAF1BFA0-78CE-4F3E-B1C5-D3EA37718EE9}" srcOrd="0" destOrd="0" presId="urn:microsoft.com/office/officeart/2005/8/layout/chevron2"/>
    <dgm:cxn modelId="{36999FB7-62C3-40A5-9DCA-186109FD9BA6}" type="presParOf" srcId="{A26765BC-1A96-46BB-B92F-92845E5A0661}" destId="{F8FCC4D9-7712-405D-8350-9E8A7B87602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ABFFB94-3038-44A2-B83C-3DCC4FF86EC9}" type="doc">
      <dgm:prSet loTypeId="urn:microsoft.com/office/officeart/2005/8/layout/default" loCatId="list" qsTypeId="urn:microsoft.com/office/officeart/2005/8/quickstyle/simple5" qsCatId="simple" csTypeId="urn:microsoft.com/office/officeart/2005/8/colors/accent5_2" csCatId="accent5" phldr="1"/>
      <dgm:spPr/>
      <dgm:t>
        <a:bodyPr/>
        <a:lstStyle/>
        <a:p>
          <a:endParaRPr lang="ru-RU"/>
        </a:p>
      </dgm:t>
    </dgm:pt>
    <dgm:pt modelId="{A22C290D-1C3B-4FEB-9505-62944680D8C3}">
      <dgm:prSet phldrT="[Текст]"/>
      <dgm:spPr/>
      <dgm:t>
        <a:bodyPr/>
        <a:lstStyle/>
        <a:p>
          <a:r>
            <a:rPr lang="ru-RU" sz="3200" b="1" dirty="0"/>
            <a:t>Творческий подход воспитателя </a:t>
          </a:r>
          <a:r>
            <a:rPr lang="en-US" sz="3200" b="1" dirty="0"/>
            <a:t/>
          </a:r>
          <a:br>
            <a:rPr lang="en-US" sz="3200" b="1" dirty="0"/>
          </a:br>
          <a:r>
            <a:rPr lang="ru-RU" sz="3200" b="1" dirty="0"/>
            <a:t>к НОД</a:t>
          </a:r>
          <a:endParaRPr lang="ru-RU" sz="3200" b="1" dirty="0">
            <a:solidFill>
              <a:srgbClr val="010000"/>
            </a:solidFill>
            <a:latin typeface="Corbel"/>
          </a:endParaRPr>
        </a:p>
      </dgm:t>
    </dgm:pt>
    <dgm:pt modelId="{7A4C96EA-CBA4-4BB6-8747-D66D45A9D2AD}" type="parTrans" cxnId="{53932464-631E-4EA7-8CB4-EEE5EDB4993C}">
      <dgm:prSet/>
      <dgm:spPr/>
      <dgm:t>
        <a:bodyPr/>
        <a:lstStyle/>
        <a:p>
          <a:endParaRPr lang="ru-RU"/>
        </a:p>
      </dgm:t>
    </dgm:pt>
    <dgm:pt modelId="{1C572E81-008F-486F-9D9C-8B431ABAD90C}" type="sibTrans" cxnId="{53932464-631E-4EA7-8CB4-EEE5EDB4993C}">
      <dgm:prSet/>
      <dgm:spPr/>
      <dgm:t>
        <a:bodyPr/>
        <a:lstStyle/>
        <a:p>
          <a:endParaRPr lang="ru-RU"/>
        </a:p>
      </dgm:t>
    </dgm:pt>
    <dgm:pt modelId="{C4713CE6-DC81-42F8-901D-F9A4A3C308EA}">
      <dgm:prSet phldrT="[Текст]"/>
      <dgm:spPr/>
      <dgm:t>
        <a:bodyPr/>
        <a:lstStyle/>
        <a:p>
          <a:r>
            <a:rPr lang="ru-RU" sz="3200" b="1" dirty="0"/>
            <a:t>Разнообразие видов деятельности</a:t>
          </a:r>
        </a:p>
      </dgm:t>
    </dgm:pt>
    <dgm:pt modelId="{DFB1B73D-EAB7-4A36-A4CF-B3EA94089DE5}" type="parTrans" cxnId="{33B1A709-6ED5-4557-AB80-700C84F2B349}">
      <dgm:prSet/>
      <dgm:spPr/>
      <dgm:t>
        <a:bodyPr/>
        <a:lstStyle/>
        <a:p>
          <a:endParaRPr lang="ru-RU"/>
        </a:p>
      </dgm:t>
    </dgm:pt>
    <dgm:pt modelId="{11EB71CC-5FFC-4633-8CF7-CC1219B09880}" type="sibTrans" cxnId="{33B1A709-6ED5-4557-AB80-700C84F2B349}">
      <dgm:prSet/>
      <dgm:spPr/>
      <dgm:t>
        <a:bodyPr/>
        <a:lstStyle/>
        <a:p>
          <a:endParaRPr lang="ru-RU"/>
        </a:p>
      </dgm:t>
    </dgm:pt>
    <dgm:pt modelId="{C639FBDA-01CB-4D0F-809C-AFC28C82A6D9}">
      <dgm:prSet phldrT="[Текст]"/>
      <dgm:spPr/>
      <dgm:t>
        <a:bodyPr/>
        <a:lstStyle/>
        <a:p>
          <a:r>
            <a:rPr lang="ru-RU" sz="3200" b="1" dirty="0"/>
            <a:t>Эффектное, мотивирующее начало НОД</a:t>
          </a:r>
        </a:p>
      </dgm:t>
    </dgm:pt>
    <dgm:pt modelId="{05C2B402-BAE1-4F2A-8344-C46A7C239520}" type="parTrans" cxnId="{1102B2CD-F203-445F-98CB-4EF0E6E86415}">
      <dgm:prSet/>
      <dgm:spPr/>
    </dgm:pt>
    <dgm:pt modelId="{0F05B677-EE6E-42E8-BF0C-4BD530B5CB5E}" type="sibTrans" cxnId="{1102B2CD-F203-445F-98CB-4EF0E6E86415}">
      <dgm:prSet/>
      <dgm:spPr/>
    </dgm:pt>
    <dgm:pt modelId="{2309C1CC-9D18-44F1-9B06-4070350C28F9}" type="pres">
      <dgm:prSet presAssocID="{8ABFFB94-3038-44A2-B83C-3DCC4FF86EC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AAF5614-A26C-4637-BC73-3162055D8962}" type="pres">
      <dgm:prSet presAssocID="{A22C290D-1C3B-4FEB-9505-62944680D8C3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4FB6BB-E167-4610-AC18-533511DE1A7A}" type="pres">
      <dgm:prSet presAssocID="{1C572E81-008F-486F-9D9C-8B431ABAD90C}" presName="sibTrans" presStyleCnt="0"/>
      <dgm:spPr/>
    </dgm:pt>
    <dgm:pt modelId="{05E26E55-72A8-4A5D-9266-353D2712A197}" type="pres">
      <dgm:prSet presAssocID="{C4713CE6-DC81-42F8-901D-F9A4A3C308E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7CE8EB-710F-44EE-AED2-457ECDDC74A5}" type="pres">
      <dgm:prSet presAssocID="{11EB71CC-5FFC-4633-8CF7-CC1219B09880}" presName="sibTrans" presStyleCnt="0"/>
      <dgm:spPr/>
    </dgm:pt>
    <dgm:pt modelId="{B9C74BF7-B570-44ED-B3A7-FD754588BDDE}" type="pres">
      <dgm:prSet presAssocID="{C639FBDA-01CB-4D0F-809C-AFC28C82A6D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B877312-30C7-4728-993D-0B65649CF30C}" type="presOf" srcId="{C4713CE6-DC81-42F8-901D-F9A4A3C308EA}" destId="{05E26E55-72A8-4A5D-9266-353D2712A197}" srcOrd="0" destOrd="0" presId="urn:microsoft.com/office/officeart/2005/8/layout/default"/>
    <dgm:cxn modelId="{53932464-631E-4EA7-8CB4-EEE5EDB4993C}" srcId="{8ABFFB94-3038-44A2-B83C-3DCC4FF86EC9}" destId="{A22C290D-1C3B-4FEB-9505-62944680D8C3}" srcOrd="0" destOrd="0" parTransId="{7A4C96EA-CBA4-4BB6-8747-D66D45A9D2AD}" sibTransId="{1C572E81-008F-486F-9D9C-8B431ABAD90C}"/>
    <dgm:cxn modelId="{33B1A709-6ED5-4557-AB80-700C84F2B349}" srcId="{8ABFFB94-3038-44A2-B83C-3DCC4FF86EC9}" destId="{C4713CE6-DC81-42F8-901D-F9A4A3C308EA}" srcOrd="1" destOrd="0" parTransId="{DFB1B73D-EAB7-4A36-A4CF-B3EA94089DE5}" sibTransId="{11EB71CC-5FFC-4633-8CF7-CC1219B09880}"/>
    <dgm:cxn modelId="{056B8E40-BD59-46D9-9420-117A34FA2A9F}" type="presOf" srcId="{8ABFFB94-3038-44A2-B83C-3DCC4FF86EC9}" destId="{2309C1CC-9D18-44F1-9B06-4070350C28F9}" srcOrd="0" destOrd="0" presId="urn:microsoft.com/office/officeart/2005/8/layout/default"/>
    <dgm:cxn modelId="{F9B4B931-FACC-46A7-BD6C-875F3E95E391}" type="presOf" srcId="{C639FBDA-01CB-4D0F-809C-AFC28C82A6D9}" destId="{B9C74BF7-B570-44ED-B3A7-FD754588BDDE}" srcOrd="0" destOrd="0" presId="urn:microsoft.com/office/officeart/2005/8/layout/default"/>
    <dgm:cxn modelId="{1102B2CD-F203-445F-98CB-4EF0E6E86415}" srcId="{8ABFFB94-3038-44A2-B83C-3DCC4FF86EC9}" destId="{C639FBDA-01CB-4D0F-809C-AFC28C82A6D9}" srcOrd="2" destOrd="0" parTransId="{05C2B402-BAE1-4F2A-8344-C46A7C239520}" sibTransId="{0F05B677-EE6E-42E8-BF0C-4BD530B5CB5E}"/>
    <dgm:cxn modelId="{C1686DAC-AA32-4BA1-8B0A-F1270D4765FB}" type="presOf" srcId="{A22C290D-1C3B-4FEB-9505-62944680D8C3}" destId="{4AAF5614-A26C-4637-BC73-3162055D8962}" srcOrd="0" destOrd="0" presId="urn:microsoft.com/office/officeart/2005/8/layout/default"/>
    <dgm:cxn modelId="{D39DFD18-0A29-4C2B-9256-7BD73C4FF60A}" type="presParOf" srcId="{2309C1CC-9D18-44F1-9B06-4070350C28F9}" destId="{4AAF5614-A26C-4637-BC73-3162055D8962}" srcOrd="0" destOrd="0" presId="urn:microsoft.com/office/officeart/2005/8/layout/default"/>
    <dgm:cxn modelId="{F6C2498E-755C-45FF-83FC-FC402BB48EA9}" type="presParOf" srcId="{2309C1CC-9D18-44F1-9B06-4070350C28F9}" destId="{0E4FB6BB-E167-4610-AC18-533511DE1A7A}" srcOrd="1" destOrd="0" presId="urn:microsoft.com/office/officeart/2005/8/layout/default"/>
    <dgm:cxn modelId="{E2509D9A-6326-4B52-AF15-7EE59633CCB0}" type="presParOf" srcId="{2309C1CC-9D18-44F1-9B06-4070350C28F9}" destId="{05E26E55-72A8-4A5D-9266-353D2712A197}" srcOrd="2" destOrd="0" presId="urn:microsoft.com/office/officeart/2005/8/layout/default"/>
    <dgm:cxn modelId="{C19EDE9A-948E-4D68-A233-7B7864EAD7E1}" type="presParOf" srcId="{2309C1CC-9D18-44F1-9B06-4070350C28F9}" destId="{D37CE8EB-710F-44EE-AED2-457ECDDC74A5}" srcOrd="3" destOrd="0" presId="urn:microsoft.com/office/officeart/2005/8/layout/default"/>
    <dgm:cxn modelId="{FD0814DE-2CBE-4E3C-B8B1-E79040A4E6AA}" type="presParOf" srcId="{2309C1CC-9D18-44F1-9B06-4070350C28F9}" destId="{B9C74BF7-B570-44ED-B3A7-FD754588BDDE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7D04DFE-8F2B-4A8C-8D37-C8FA195262B4}" type="doc">
      <dgm:prSet loTypeId="urn:microsoft.com/office/officeart/2005/8/layout/default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8568372C-A6BA-41DD-BD61-C8AE53C781BA}">
      <dgm:prSet phldrT="[Текст]"/>
      <dgm:spPr/>
      <dgm:t>
        <a:bodyPr/>
        <a:lstStyle/>
        <a:p>
          <a:r>
            <a:rPr lang="ru-RU" b="1" dirty="0"/>
            <a:t>Актуальной: учитывать особенности </a:t>
          </a:r>
          <a:r>
            <a:rPr lang="en-US" b="1" dirty="0"/>
            <a:t/>
          </a:r>
          <a:br>
            <a:rPr lang="en-US" b="1" dirty="0"/>
          </a:br>
          <a:r>
            <a:rPr lang="ru-RU" b="1" dirty="0"/>
            <a:t>детского сада, группы, конкретных детей</a:t>
          </a:r>
          <a:endParaRPr lang="ru-RU" sz="3000" b="1" dirty="0">
            <a:latin typeface="Corbel"/>
          </a:endParaRPr>
        </a:p>
      </dgm:t>
    </dgm:pt>
    <dgm:pt modelId="{1C881C09-0BEC-4704-91CD-A9A5743EE2E6}" type="parTrans" cxnId="{5D624B70-B9C3-412C-92E7-E307E513125B}">
      <dgm:prSet/>
      <dgm:spPr/>
      <dgm:t>
        <a:bodyPr/>
        <a:lstStyle/>
        <a:p>
          <a:endParaRPr lang="ru-RU"/>
        </a:p>
      </dgm:t>
    </dgm:pt>
    <dgm:pt modelId="{096E0E64-C09C-4FBF-BD56-18DC15250EDE}" type="sibTrans" cxnId="{5D624B70-B9C3-412C-92E7-E307E513125B}">
      <dgm:prSet/>
      <dgm:spPr/>
      <dgm:t>
        <a:bodyPr/>
        <a:lstStyle/>
        <a:p>
          <a:endParaRPr lang="ru-RU"/>
        </a:p>
      </dgm:t>
    </dgm:pt>
    <dgm:pt modelId="{DF582E9C-488F-4002-966C-B765D1134E39}">
      <dgm:prSet phldrT="[Текст]"/>
      <dgm:spPr/>
      <dgm:t>
        <a:bodyPr/>
        <a:lstStyle/>
        <a:p>
          <a:r>
            <a:rPr lang="ru-RU" b="1" dirty="0"/>
            <a:t>Соотносимой с целью более высокого порядка</a:t>
          </a:r>
        </a:p>
      </dgm:t>
    </dgm:pt>
    <dgm:pt modelId="{434136FC-3FE0-42B7-A598-122C82443E33}" type="parTrans" cxnId="{5BFBFCC3-1FC5-4A27-84F0-F56F2C274886}">
      <dgm:prSet/>
      <dgm:spPr/>
      <dgm:t>
        <a:bodyPr/>
        <a:lstStyle/>
        <a:p>
          <a:endParaRPr lang="ru-RU"/>
        </a:p>
      </dgm:t>
    </dgm:pt>
    <dgm:pt modelId="{6691E3BF-3635-486F-94F3-7EACD4E74697}" type="sibTrans" cxnId="{5BFBFCC3-1FC5-4A27-84F0-F56F2C274886}">
      <dgm:prSet/>
      <dgm:spPr/>
      <dgm:t>
        <a:bodyPr/>
        <a:lstStyle/>
        <a:p>
          <a:endParaRPr lang="ru-RU"/>
        </a:p>
      </dgm:t>
    </dgm:pt>
    <dgm:pt modelId="{27B58464-0FC7-4811-AE55-F402ECB87DC6}">
      <dgm:prSet phldrT="[Текст]"/>
      <dgm:spPr/>
      <dgm:t>
        <a:bodyPr/>
        <a:lstStyle/>
        <a:p>
          <a:r>
            <a:rPr lang="ru-RU" b="1" dirty="0"/>
            <a:t>Измеримой</a:t>
          </a:r>
        </a:p>
      </dgm:t>
    </dgm:pt>
    <dgm:pt modelId="{D845E02E-1183-4DC6-86A8-E82B53BC2A5F}" type="parTrans" cxnId="{A5AEFDF7-9F5E-4529-8428-2E400862E814}">
      <dgm:prSet/>
      <dgm:spPr/>
    </dgm:pt>
    <dgm:pt modelId="{916FB1B3-CB09-4EC8-88E0-F5B103D42558}" type="sibTrans" cxnId="{A5AEFDF7-9F5E-4529-8428-2E400862E814}">
      <dgm:prSet/>
      <dgm:spPr/>
    </dgm:pt>
    <dgm:pt modelId="{F73D7AE7-FFF6-43FA-A8C5-18CCF0788F25}">
      <dgm:prSet phldrT="[Текст]"/>
      <dgm:spPr/>
      <dgm:t>
        <a:bodyPr/>
        <a:lstStyle/>
        <a:p>
          <a:r>
            <a:rPr lang="ru-RU" b="1" dirty="0"/>
            <a:t>Конкретной, четко сформулированной</a:t>
          </a:r>
        </a:p>
      </dgm:t>
    </dgm:pt>
    <dgm:pt modelId="{D4C97387-C9DC-4E6C-8340-8D6468426378}" type="parTrans" cxnId="{0817DA6E-5BD7-4E77-92D9-971EA6406853}">
      <dgm:prSet/>
      <dgm:spPr/>
    </dgm:pt>
    <dgm:pt modelId="{EC958D0B-E555-45E5-B3F7-BF4B268C932F}" type="sibTrans" cxnId="{0817DA6E-5BD7-4E77-92D9-971EA6406853}">
      <dgm:prSet/>
      <dgm:spPr/>
    </dgm:pt>
    <dgm:pt modelId="{65AF3DC6-48FC-4C4C-85A9-231886A9AFF2}">
      <dgm:prSet phldrT="[Текст]"/>
      <dgm:spPr/>
      <dgm:t>
        <a:bodyPr/>
        <a:lstStyle/>
        <a:p>
          <a:r>
            <a:rPr lang="ru-RU" b="1" dirty="0"/>
            <a:t>Достижимой и иметь определенный срок</a:t>
          </a:r>
        </a:p>
      </dgm:t>
    </dgm:pt>
    <dgm:pt modelId="{4DC788BE-4324-48C5-A162-D3755FFBA2D1}" type="parTrans" cxnId="{79C77A8A-3390-4BA3-B3AD-64CB0F62921B}">
      <dgm:prSet/>
      <dgm:spPr/>
    </dgm:pt>
    <dgm:pt modelId="{C8F1319C-E7D7-4E5B-8C63-6E95536DDA20}" type="sibTrans" cxnId="{79C77A8A-3390-4BA3-B3AD-64CB0F62921B}">
      <dgm:prSet/>
      <dgm:spPr/>
    </dgm:pt>
    <dgm:pt modelId="{6EA46B5E-2652-4F3C-9B80-75F76591EDAD}" type="pres">
      <dgm:prSet presAssocID="{27D04DFE-8F2B-4A8C-8D37-C8FA195262B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C722D01-A994-4955-90E5-55B978C5BEFC}" type="pres">
      <dgm:prSet presAssocID="{8568372C-A6BA-41DD-BD61-C8AE53C781B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37209F-95D2-46B2-A4D7-ECAE04A9F261}" type="pres">
      <dgm:prSet presAssocID="{096E0E64-C09C-4FBF-BD56-18DC15250EDE}" presName="sibTrans" presStyleCnt="0"/>
      <dgm:spPr/>
    </dgm:pt>
    <dgm:pt modelId="{8E46EC26-8D37-4167-80D9-802E4A7BE00C}" type="pres">
      <dgm:prSet presAssocID="{F73D7AE7-FFF6-43FA-A8C5-18CCF0788F25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56294F-6707-41FF-8747-FAD08E6798FC}" type="pres">
      <dgm:prSet presAssocID="{EC958D0B-E555-45E5-B3F7-BF4B268C932F}" presName="sibTrans" presStyleCnt="0"/>
      <dgm:spPr/>
    </dgm:pt>
    <dgm:pt modelId="{6382CB1D-C724-4B51-AEEE-127DF473D8BB}" type="pres">
      <dgm:prSet presAssocID="{27B58464-0FC7-4811-AE55-F402ECB87DC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042E2F-CBED-46B7-AF81-B3C273FBE0E2}" type="pres">
      <dgm:prSet presAssocID="{916FB1B3-CB09-4EC8-88E0-F5B103D42558}" presName="sibTrans" presStyleCnt="0"/>
      <dgm:spPr/>
    </dgm:pt>
    <dgm:pt modelId="{A24EE837-6F5D-4D5E-8EDF-D3DCE0F95F9E}" type="pres">
      <dgm:prSet presAssocID="{65AF3DC6-48FC-4C4C-85A9-231886A9AFF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05C747-012E-44D8-A472-2826A877599F}" type="pres">
      <dgm:prSet presAssocID="{C8F1319C-E7D7-4E5B-8C63-6E95536DDA20}" presName="sibTrans" presStyleCnt="0"/>
      <dgm:spPr/>
    </dgm:pt>
    <dgm:pt modelId="{5692BE8F-E147-40CD-8590-52901416B761}" type="pres">
      <dgm:prSet presAssocID="{DF582E9C-488F-4002-966C-B765D1134E3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E9DDD09-F47F-42C6-A816-1454B6F65943}" type="presOf" srcId="{27B58464-0FC7-4811-AE55-F402ECB87DC6}" destId="{6382CB1D-C724-4B51-AEEE-127DF473D8BB}" srcOrd="0" destOrd="0" presId="urn:microsoft.com/office/officeart/2005/8/layout/default"/>
    <dgm:cxn modelId="{A5AEFDF7-9F5E-4529-8428-2E400862E814}" srcId="{27D04DFE-8F2B-4A8C-8D37-C8FA195262B4}" destId="{27B58464-0FC7-4811-AE55-F402ECB87DC6}" srcOrd="2" destOrd="0" parTransId="{D845E02E-1183-4DC6-86A8-E82B53BC2A5F}" sibTransId="{916FB1B3-CB09-4EC8-88E0-F5B103D42558}"/>
    <dgm:cxn modelId="{0817DA6E-5BD7-4E77-92D9-971EA6406853}" srcId="{27D04DFE-8F2B-4A8C-8D37-C8FA195262B4}" destId="{F73D7AE7-FFF6-43FA-A8C5-18CCF0788F25}" srcOrd="1" destOrd="0" parTransId="{D4C97387-C9DC-4E6C-8340-8D6468426378}" sibTransId="{EC958D0B-E555-45E5-B3F7-BF4B268C932F}"/>
    <dgm:cxn modelId="{E09F77EC-75A7-47C4-942F-525F09BF8E51}" type="presOf" srcId="{F73D7AE7-FFF6-43FA-A8C5-18CCF0788F25}" destId="{8E46EC26-8D37-4167-80D9-802E4A7BE00C}" srcOrd="0" destOrd="0" presId="urn:microsoft.com/office/officeart/2005/8/layout/default"/>
    <dgm:cxn modelId="{ECF1A5DD-8C05-4050-BB52-ABB792A4E800}" type="presOf" srcId="{27D04DFE-8F2B-4A8C-8D37-C8FA195262B4}" destId="{6EA46B5E-2652-4F3C-9B80-75F76591EDAD}" srcOrd="0" destOrd="0" presId="urn:microsoft.com/office/officeart/2005/8/layout/default"/>
    <dgm:cxn modelId="{8AAA49DB-150A-4C1A-97A4-264861A76121}" type="presOf" srcId="{DF582E9C-488F-4002-966C-B765D1134E39}" destId="{5692BE8F-E147-40CD-8590-52901416B761}" srcOrd="0" destOrd="0" presId="urn:microsoft.com/office/officeart/2005/8/layout/default"/>
    <dgm:cxn modelId="{A5F1CCF1-79D7-411C-9D5D-C871D6988BED}" type="presOf" srcId="{8568372C-A6BA-41DD-BD61-C8AE53C781BA}" destId="{2C722D01-A994-4955-90E5-55B978C5BEFC}" srcOrd="0" destOrd="0" presId="urn:microsoft.com/office/officeart/2005/8/layout/default"/>
    <dgm:cxn modelId="{79C77A8A-3390-4BA3-B3AD-64CB0F62921B}" srcId="{27D04DFE-8F2B-4A8C-8D37-C8FA195262B4}" destId="{65AF3DC6-48FC-4C4C-85A9-231886A9AFF2}" srcOrd="3" destOrd="0" parTransId="{4DC788BE-4324-48C5-A162-D3755FFBA2D1}" sibTransId="{C8F1319C-E7D7-4E5B-8C63-6E95536DDA20}"/>
    <dgm:cxn modelId="{5BFBFCC3-1FC5-4A27-84F0-F56F2C274886}" srcId="{27D04DFE-8F2B-4A8C-8D37-C8FA195262B4}" destId="{DF582E9C-488F-4002-966C-B765D1134E39}" srcOrd="4" destOrd="0" parTransId="{434136FC-3FE0-42B7-A598-122C82443E33}" sibTransId="{6691E3BF-3635-486F-94F3-7EACD4E74697}"/>
    <dgm:cxn modelId="{BD3AF238-8DD1-47F4-BE31-DDDF85B34369}" type="presOf" srcId="{65AF3DC6-48FC-4C4C-85A9-231886A9AFF2}" destId="{A24EE837-6F5D-4D5E-8EDF-D3DCE0F95F9E}" srcOrd="0" destOrd="0" presId="urn:microsoft.com/office/officeart/2005/8/layout/default"/>
    <dgm:cxn modelId="{5D624B70-B9C3-412C-92E7-E307E513125B}" srcId="{27D04DFE-8F2B-4A8C-8D37-C8FA195262B4}" destId="{8568372C-A6BA-41DD-BD61-C8AE53C781BA}" srcOrd="0" destOrd="0" parTransId="{1C881C09-0BEC-4704-91CD-A9A5743EE2E6}" sibTransId="{096E0E64-C09C-4FBF-BD56-18DC15250EDE}"/>
    <dgm:cxn modelId="{9CA7F32D-3F14-45F4-9411-2D3E663AF1F4}" type="presParOf" srcId="{6EA46B5E-2652-4F3C-9B80-75F76591EDAD}" destId="{2C722D01-A994-4955-90E5-55B978C5BEFC}" srcOrd="0" destOrd="0" presId="urn:microsoft.com/office/officeart/2005/8/layout/default"/>
    <dgm:cxn modelId="{F16759E9-B614-451B-BEBA-2CBEDA54694B}" type="presParOf" srcId="{6EA46B5E-2652-4F3C-9B80-75F76591EDAD}" destId="{9437209F-95D2-46B2-A4D7-ECAE04A9F261}" srcOrd="1" destOrd="0" presId="urn:microsoft.com/office/officeart/2005/8/layout/default"/>
    <dgm:cxn modelId="{7DFD8CC6-4E69-4875-ACF2-ECB7435A5DD8}" type="presParOf" srcId="{6EA46B5E-2652-4F3C-9B80-75F76591EDAD}" destId="{8E46EC26-8D37-4167-80D9-802E4A7BE00C}" srcOrd="2" destOrd="0" presId="urn:microsoft.com/office/officeart/2005/8/layout/default"/>
    <dgm:cxn modelId="{5766AB3C-98A6-4963-8230-A9661D1635F5}" type="presParOf" srcId="{6EA46B5E-2652-4F3C-9B80-75F76591EDAD}" destId="{9456294F-6707-41FF-8747-FAD08E6798FC}" srcOrd="3" destOrd="0" presId="urn:microsoft.com/office/officeart/2005/8/layout/default"/>
    <dgm:cxn modelId="{24D84A11-106C-4ABA-837A-6ECEE5417FD9}" type="presParOf" srcId="{6EA46B5E-2652-4F3C-9B80-75F76591EDAD}" destId="{6382CB1D-C724-4B51-AEEE-127DF473D8BB}" srcOrd="4" destOrd="0" presId="urn:microsoft.com/office/officeart/2005/8/layout/default"/>
    <dgm:cxn modelId="{B48F7D5D-5A87-4255-B669-5FDFEFDE2427}" type="presParOf" srcId="{6EA46B5E-2652-4F3C-9B80-75F76591EDAD}" destId="{E4042E2F-CBED-46B7-AF81-B3C273FBE0E2}" srcOrd="5" destOrd="0" presId="urn:microsoft.com/office/officeart/2005/8/layout/default"/>
    <dgm:cxn modelId="{2E0A2C8A-2CDC-4B13-B4B7-242C5C92EE56}" type="presParOf" srcId="{6EA46B5E-2652-4F3C-9B80-75F76591EDAD}" destId="{A24EE837-6F5D-4D5E-8EDF-D3DCE0F95F9E}" srcOrd="6" destOrd="0" presId="urn:microsoft.com/office/officeart/2005/8/layout/default"/>
    <dgm:cxn modelId="{D4C0350A-EC8A-412E-A514-5386CA6FD981}" type="presParOf" srcId="{6EA46B5E-2652-4F3C-9B80-75F76591EDAD}" destId="{2905C747-012E-44D8-A472-2826A877599F}" srcOrd="7" destOrd="0" presId="urn:microsoft.com/office/officeart/2005/8/layout/default"/>
    <dgm:cxn modelId="{31A24424-021F-4147-97B3-3C3A35AC8D19}" type="presParOf" srcId="{6EA46B5E-2652-4F3C-9B80-75F76591EDAD}" destId="{5692BE8F-E147-40CD-8590-52901416B761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FEE7B2C-85AE-441C-81B9-3B48136A8DB7}" type="doc">
      <dgm:prSet loTypeId="urn:microsoft.com/office/officeart/2005/8/layout/process3" loCatId="process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CE67573A-B83E-4706-A0F5-1C5773A429F9}">
      <dgm:prSet phldrT="[Текст]"/>
      <dgm:spPr/>
      <dgm:t>
        <a:bodyPr/>
        <a:lstStyle/>
        <a:p>
          <a:r>
            <a:rPr lang="ru-RU" b="1" dirty="0"/>
            <a:t>Ситуация</a:t>
          </a:r>
          <a:endParaRPr lang="ru-RU" sz="3000" b="1" dirty="0">
            <a:solidFill>
              <a:srgbClr val="010000"/>
            </a:solidFill>
            <a:latin typeface="Corbel"/>
          </a:endParaRPr>
        </a:p>
      </dgm:t>
    </dgm:pt>
    <dgm:pt modelId="{796ABE58-E8D6-4C74-A6EB-BC2C7CF5638E}" type="parTrans" cxnId="{FF125886-D68A-436F-BFD2-7BE855F3BD4C}">
      <dgm:prSet/>
      <dgm:spPr/>
      <dgm:t>
        <a:bodyPr/>
        <a:lstStyle/>
        <a:p>
          <a:endParaRPr lang="ru-RU"/>
        </a:p>
      </dgm:t>
    </dgm:pt>
    <dgm:pt modelId="{42BB2DE2-FF82-46BD-902C-418C5AB37DE8}" type="sibTrans" cxnId="{FF125886-D68A-436F-BFD2-7BE855F3BD4C}">
      <dgm:prSet/>
      <dgm:spPr/>
      <dgm:t>
        <a:bodyPr/>
        <a:lstStyle/>
        <a:p>
          <a:endParaRPr lang="ru-RU"/>
        </a:p>
      </dgm:t>
    </dgm:pt>
    <dgm:pt modelId="{AB00551D-F0CF-4B01-B797-D93FB747C85D}">
      <dgm:prSet phldrT="[Текст]"/>
      <dgm:spPr/>
      <dgm:t>
        <a:bodyPr/>
        <a:lstStyle/>
        <a:p>
          <a:r>
            <a:rPr lang="ru-RU" b="1" dirty="0"/>
            <a:t>Цель НОД</a:t>
          </a:r>
        </a:p>
      </dgm:t>
    </dgm:pt>
    <dgm:pt modelId="{4CE5B1FC-840E-4417-B2FF-6CEBFA94FD9B}" type="parTrans" cxnId="{72A4A2D8-950C-4A71-A71F-3E32F36D9AE1}">
      <dgm:prSet/>
      <dgm:spPr/>
      <dgm:t>
        <a:bodyPr/>
        <a:lstStyle/>
        <a:p>
          <a:endParaRPr lang="ru-RU"/>
        </a:p>
      </dgm:t>
    </dgm:pt>
    <dgm:pt modelId="{6EB9D5D6-5AA9-486A-896D-9E8379A5954D}" type="sibTrans" cxnId="{72A4A2D8-950C-4A71-A71F-3E32F36D9AE1}">
      <dgm:prSet/>
      <dgm:spPr/>
      <dgm:t>
        <a:bodyPr/>
        <a:lstStyle/>
        <a:p>
          <a:endParaRPr lang="ru-RU"/>
        </a:p>
      </dgm:t>
    </dgm:pt>
    <dgm:pt modelId="{9C2C3136-351D-4A2F-8EF4-C7EA6B9B59DE}">
      <dgm:prSet phldrT="[Текст]"/>
      <dgm:spPr/>
      <dgm:t>
        <a:bodyPr/>
        <a:lstStyle/>
        <a:p>
          <a:r>
            <a:rPr lang="ru-RU" sz="2600" dirty="0"/>
            <a:t>Организовать образовательную ситуацию, которая научит детей общаться</a:t>
          </a:r>
          <a:r>
            <a:rPr lang="en-US" sz="2600" dirty="0"/>
            <a:t/>
          </a:r>
          <a:br>
            <a:rPr lang="en-US" sz="2600" dirty="0"/>
          </a:br>
          <a:r>
            <a:rPr lang="ru-RU" sz="2600" dirty="0"/>
            <a:t>в ходе продуктивной деятельности (аппликации) и не конфликтовать</a:t>
          </a:r>
        </a:p>
      </dgm:t>
    </dgm:pt>
    <dgm:pt modelId="{B0BD1B3E-81F5-4987-AA11-E95CD3EEE6A2}" type="parTrans" cxnId="{6397EC24-198F-4718-B899-B56939AC1018}">
      <dgm:prSet/>
      <dgm:spPr/>
      <dgm:t>
        <a:bodyPr/>
        <a:lstStyle/>
        <a:p>
          <a:endParaRPr lang="ru-RU"/>
        </a:p>
      </dgm:t>
    </dgm:pt>
    <dgm:pt modelId="{9C30184F-3DE0-4A89-A7A3-222A8A5A559E}" type="sibTrans" cxnId="{6397EC24-198F-4718-B899-B56939AC1018}">
      <dgm:prSet/>
      <dgm:spPr/>
      <dgm:t>
        <a:bodyPr/>
        <a:lstStyle/>
        <a:p>
          <a:endParaRPr lang="ru-RU"/>
        </a:p>
      </dgm:t>
    </dgm:pt>
    <dgm:pt modelId="{384BE2B7-9DF2-4299-8090-88A15BCBCE43}">
      <dgm:prSet phldrT="[Текст]"/>
      <dgm:spPr/>
      <dgm:t>
        <a:bodyPr/>
        <a:lstStyle/>
        <a:p>
          <a:r>
            <a:rPr lang="ru-RU" b="1" dirty="0"/>
            <a:t>Задачи</a:t>
          </a:r>
          <a:endParaRPr lang="en-US" sz="2600" dirty="0"/>
        </a:p>
      </dgm:t>
    </dgm:pt>
    <dgm:pt modelId="{3C608DEC-ECD0-442E-82F1-03FEF97A94C0}" type="parTrans" cxnId="{7DB605E9-47BF-4E0C-9AA3-8E9AFD4EFB0E}">
      <dgm:prSet/>
      <dgm:spPr/>
      <dgm:t>
        <a:bodyPr/>
        <a:lstStyle/>
        <a:p>
          <a:endParaRPr lang="ru-RU"/>
        </a:p>
      </dgm:t>
    </dgm:pt>
    <dgm:pt modelId="{29BC9338-0B0B-4655-AE66-3405B0E46184}" type="sibTrans" cxnId="{7DB605E9-47BF-4E0C-9AA3-8E9AFD4EFB0E}">
      <dgm:prSet/>
      <dgm:spPr/>
      <dgm:t>
        <a:bodyPr/>
        <a:lstStyle/>
        <a:p>
          <a:endParaRPr lang="ru-RU"/>
        </a:p>
      </dgm:t>
    </dgm:pt>
    <dgm:pt modelId="{50023438-1CBD-4125-8BB2-4FD02A164727}">
      <dgm:prSet phldrT="[Текст]"/>
      <dgm:spPr/>
      <dgm:t>
        <a:bodyPr/>
        <a:lstStyle/>
        <a:p>
          <a:r>
            <a:rPr lang="ru-RU" sz="3400" dirty="0"/>
            <a:t>Воспитатель организует исследовательскую деятельность, чтобы расширить представлений детей об объекте или явлении. </a:t>
          </a:r>
          <a:r>
            <a:rPr lang="en-US" sz="3400" dirty="0"/>
            <a:t/>
          </a:r>
          <a:br>
            <a:rPr lang="en-US" sz="3400" dirty="0"/>
          </a:br>
          <a:r>
            <a:rPr lang="ru-RU" sz="3400" dirty="0"/>
            <a:t>Но дошкольники не могут работать совместно: они конфликтуют, отвлекаются</a:t>
          </a:r>
        </a:p>
      </dgm:t>
    </dgm:pt>
    <dgm:pt modelId="{B20C5F22-4793-4A4E-AE7F-4E77C1C9BF5D}" type="parTrans" cxnId="{93DB436A-8321-4045-86FD-33D4E53DBB8E}">
      <dgm:prSet/>
      <dgm:spPr/>
    </dgm:pt>
    <dgm:pt modelId="{D669F7BC-1F11-4112-BC3C-88FE33029177}" type="sibTrans" cxnId="{93DB436A-8321-4045-86FD-33D4E53DBB8E}">
      <dgm:prSet/>
      <dgm:spPr/>
      <dgm:t>
        <a:bodyPr/>
        <a:lstStyle/>
        <a:p>
          <a:endParaRPr lang="ru-RU"/>
        </a:p>
      </dgm:t>
    </dgm:pt>
    <dgm:pt modelId="{97B335C3-30E9-4125-B904-EAB4CB32DDD1}">
      <dgm:prSet phldrT="[Текст]"/>
      <dgm:spPr/>
      <dgm:t>
        <a:bodyPr/>
        <a:lstStyle/>
        <a:p>
          <a:r>
            <a:rPr lang="ru-RU" sz="3400" dirty="0"/>
            <a:t>Организовать работу </a:t>
          </a:r>
          <a:r>
            <a:rPr lang="en-US" sz="3400" dirty="0"/>
            <a:t/>
          </a:r>
          <a:br>
            <a:rPr lang="en-US" sz="3400" dirty="0"/>
          </a:br>
          <a:r>
            <a:rPr lang="ru-RU" sz="3400" dirty="0"/>
            <a:t>в группах посредством свободного выбора партнеров </a:t>
          </a:r>
          <a:r>
            <a:rPr lang="en-US" sz="2600" dirty="0"/>
            <a:t/>
          </a:r>
          <a:br>
            <a:rPr lang="en-US" sz="2600" dirty="0"/>
          </a:br>
          <a:r>
            <a:rPr lang="ru-RU" sz="3400" dirty="0"/>
            <a:t>по деятельности.</a:t>
          </a:r>
          <a:endParaRPr lang="en-US" sz="3400" dirty="0"/>
        </a:p>
      </dgm:t>
    </dgm:pt>
    <dgm:pt modelId="{1F71723D-0CCD-4B07-8078-416AB1F1A6A3}" type="parTrans" cxnId="{071F0458-7FE1-4EE6-AA4F-93AFC1E1475F}">
      <dgm:prSet/>
      <dgm:spPr/>
    </dgm:pt>
    <dgm:pt modelId="{AD073139-9466-45F1-BBCF-852E8B458E29}" type="sibTrans" cxnId="{071F0458-7FE1-4EE6-AA4F-93AFC1E1475F}">
      <dgm:prSet/>
      <dgm:spPr/>
      <dgm:t>
        <a:bodyPr/>
        <a:lstStyle/>
        <a:p>
          <a:endParaRPr lang="ru-RU"/>
        </a:p>
      </dgm:t>
    </dgm:pt>
    <dgm:pt modelId="{50BBD083-E5C8-4B84-A870-ACDECDC138C2}">
      <dgm:prSet phldrT="[Текст]"/>
      <dgm:spPr/>
      <dgm:t>
        <a:bodyPr/>
        <a:lstStyle/>
        <a:p>
          <a:r>
            <a:rPr lang="ru-RU" sz="2200" dirty="0"/>
            <a:t>Повторить правила совместной работы.</a:t>
          </a:r>
          <a:endParaRPr lang="en-US" sz="2600" dirty="0"/>
        </a:p>
      </dgm:t>
    </dgm:pt>
    <dgm:pt modelId="{A35E236E-4CC7-4ABD-A654-27B6CD445DF3}" type="parTrans" cxnId="{B0BE5199-AD86-4A1F-9DD7-3DEA9528E5DF}">
      <dgm:prSet/>
      <dgm:spPr/>
    </dgm:pt>
    <dgm:pt modelId="{AB87621B-8773-4FF5-99AC-9096968F0248}" type="sibTrans" cxnId="{B0BE5199-AD86-4A1F-9DD7-3DEA9528E5DF}">
      <dgm:prSet/>
      <dgm:spPr/>
      <dgm:t>
        <a:bodyPr/>
        <a:lstStyle/>
        <a:p>
          <a:endParaRPr lang="ru-RU"/>
        </a:p>
      </dgm:t>
    </dgm:pt>
    <dgm:pt modelId="{190BC35D-25EA-4A25-A20C-45598BB9DA24}">
      <dgm:prSet phldrT="[Текст]"/>
      <dgm:spPr/>
      <dgm:t>
        <a:bodyPr/>
        <a:lstStyle/>
        <a:p>
          <a:r>
            <a:rPr lang="ru-RU" sz="2600" dirty="0"/>
            <a:t>Побуждать детей соблюдать правила совместной работы </a:t>
          </a:r>
          <a:r>
            <a:rPr lang="en-US" sz="2600" dirty="0"/>
            <a:t/>
          </a:r>
          <a:br>
            <a:rPr lang="en-US" sz="2600" dirty="0"/>
          </a:br>
          <a:r>
            <a:rPr lang="ru-RU" sz="2600" dirty="0"/>
            <a:t>на протяжении всей деятельности.</a:t>
          </a:r>
          <a:endParaRPr lang="en-US" sz="2200" dirty="0"/>
        </a:p>
      </dgm:t>
    </dgm:pt>
    <dgm:pt modelId="{3A3E5C25-37FC-4F57-8B2D-20105E26C6E2}" type="parTrans" cxnId="{1438CA2F-1FAB-40D5-907E-61F4E3E67D1D}">
      <dgm:prSet/>
      <dgm:spPr/>
    </dgm:pt>
    <dgm:pt modelId="{249C6993-3E28-419C-B921-D0C6AD3BB365}" type="sibTrans" cxnId="{1438CA2F-1FAB-40D5-907E-61F4E3E67D1D}">
      <dgm:prSet/>
      <dgm:spPr/>
    </dgm:pt>
    <dgm:pt modelId="{91C384D2-EAA3-4083-B15C-9EC4423141D9}">
      <dgm:prSet phldrT="[Текст]"/>
      <dgm:spPr/>
      <dgm:t>
        <a:bodyPr/>
        <a:lstStyle/>
        <a:p>
          <a:r>
            <a:rPr lang="ru-RU" sz="2600" dirty="0"/>
            <a:t>Предоставить возможность обсудить и оценить ход совместной деятельности</a:t>
          </a:r>
          <a:r>
            <a:rPr lang="en-US" sz="2600" dirty="0"/>
            <a:t/>
          </a:r>
          <a:br>
            <a:rPr lang="en-US" sz="2600" dirty="0"/>
          </a:br>
          <a:r>
            <a:rPr lang="ru-RU" sz="2600" dirty="0"/>
            <a:t>и взаимодействие в группе</a:t>
          </a:r>
          <a:endParaRPr lang="en-US" sz="2200" dirty="0"/>
        </a:p>
      </dgm:t>
    </dgm:pt>
    <dgm:pt modelId="{DBF8257D-14C6-49EE-BB3D-9B84F61808F0}" type="parTrans" cxnId="{33F5A62A-4B2D-4341-94AF-A9871520A2E1}">
      <dgm:prSet/>
      <dgm:spPr/>
    </dgm:pt>
    <dgm:pt modelId="{CB019C9E-2508-4AAF-AB0C-60EE40220BB9}" type="sibTrans" cxnId="{33F5A62A-4B2D-4341-94AF-A9871520A2E1}">
      <dgm:prSet/>
      <dgm:spPr/>
    </dgm:pt>
    <dgm:pt modelId="{BDCBDD27-9902-46E0-A392-E23EBC07B665}" type="pres">
      <dgm:prSet presAssocID="{EFEE7B2C-85AE-441C-81B9-3B48136A8DB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75CAC16-609A-43AA-B415-BD327409461D}" type="pres">
      <dgm:prSet presAssocID="{CE67573A-B83E-4706-A0F5-1C5773A429F9}" presName="composite" presStyleCnt="0"/>
      <dgm:spPr/>
    </dgm:pt>
    <dgm:pt modelId="{C52C1BDC-02EE-4ECB-A814-A6E3921AEB8F}" type="pres">
      <dgm:prSet presAssocID="{CE67573A-B83E-4706-A0F5-1C5773A429F9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96E5A7-97EB-4057-BB9D-82C8DBB4D23D}" type="pres">
      <dgm:prSet presAssocID="{CE67573A-B83E-4706-A0F5-1C5773A429F9}" presName="parSh" presStyleLbl="node1" presStyleIdx="0" presStyleCnt="3"/>
      <dgm:spPr/>
      <dgm:t>
        <a:bodyPr/>
        <a:lstStyle/>
        <a:p>
          <a:endParaRPr lang="ru-RU"/>
        </a:p>
      </dgm:t>
    </dgm:pt>
    <dgm:pt modelId="{8DB301B3-454A-498F-8602-229AFE32D220}" type="pres">
      <dgm:prSet presAssocID="{CE67573A-B83E-4706-A0F5-1C5773A429F9}" presName="desTx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D40EBC-58B3-4D73-B350-69C3FCEA17B9}" type="pres">
      <dgm:prSet presAssocID="{42BB2DE2-FF82-46BD-902C-418C5AB37DE8}" presName="sibTrans" presStyleLbl="sibTrans2D1" presStyleIdx="0" presStyleCnt="2"/>
      <dgm:spPr/>
      <dgm:t>
        <a:bodyPr/>
        <a:lstStyle/>
        <a:p>
          <a:endParaRPr lang="ru-RU"/>
        </a:p>
      </dgm:t>
    </dgm:pt>
    <dgm:pt modelId="{F59E4C6E-41A0-4933-B27F-19F8650A9137}" type="pres">
      <dgm:prSet presAssocID="{42BB2DE2-FF82-46BD-902C-418C5AB37DE8}" presName="connTx" presStyleLbl="sibTrans2D1" presStyleIdx="0" presStyleCnt="2"/>
      <dgm:spPr/>
      <dgm:t>
        <a:bodyPr/>
        <a:lstStyle/>
        <a:p>
          <a:endParaRPr lang="ru-RU"/>
        </a:p>
      </dgm:t>
    </dgm:pt>
    <dgm:pt modelId="{EF01F881-152F-449E-A216-87EAE8EFC019}" type="pres">
      <dgm:prSet presAssocID="{AB00551D-F0CF-4B01-B797-D93FB747C85D}" presName="composite" presStyleCnt="0"/>
      <dgm:spPr/>
    </dgm:pt>
    <dgm:pt modelId="{12D77C6F-6AD7-4758-96ED-EFC295EBB6A0}" type="pres">
      <dgm:prSet presAssocID="{AB00551D-F0CF-4B01-B797-D93FB747C85D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1C7215-5521-4231-8898-C41F18C72C16}" type="pres">
      <dgm:prSet presAssocID="{AB00551D-F0CF-4B01-B797-D93FB747C85D}" presName="parSh" presStyleLbl="node1" presStyleIdx="1" presStyleCnt="3"/>
      <dgm:spPr/>
      <dgm:t>
        <a:bodyPr/>
        <a:lstStyle/>
        <a:p>
          <a:endParaRPr lang="ru-RU"/>
        </a:p>
      </dgm:t>
    </dgm:pt>
    <dgm:pt modelId="{C8C1238C-1442-488B-BB85-37C8AE3C42D8}" type="pres">
      <dgm:prSet presAssocID="{AB00551D-F0CF-4B01-B797-D93FB747C85D}" presName="desTx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50C56B-0B3E-439F-A4D8-F5211AD6CDF8}" type="pres">
      <dgm:prSet presAssocID="{6EB9D5D6-5AA9-486A-896D-9E8379A5954D}" presName="sibTrans" presStyleLbl="sibTrans2D1" presStyleIdx="1" presStyleCnt="2"/>
      <dgm:spPr/>
      <dgm:t>
        <a:bodyPr/>
        <a:lstStyle/>
        <a:p>
          <a:endParaRPr lang="ru-RU"/>
        </a:p>
      </dgm:t>
    </dgm:pt>
    <dgm:pt modelId="{FD3279A9-DFDE-4774-A9DB-CD6AC3BAAF32}" type="pres">
      <dgm:prSet presAssocID="{6EB9D5D6-5AA9-486A-896D-9E8379A5954D}" presName="connTx" presStyleLbl="sibTrans2D1" presStyleIdx="1" presStyleCnt="2"/>
      <dgm:spPr/>
      <dgm:t>
        <a:bodyPr/>
        <a:lstStyle/>
        <a:p>
          <a:endParaRPr lang="ru-RU"/>
        </a:p>
      </dgm:t>
    </dgm:pt>
    <dgm:pt modelId="{399C073F-9F90-4BE0-9E76-41295655EEC5}" type="pres">
      <dgm:prSet presAssocID="{384BE2B7-9DF2-4299-8090-88A15BCBCE43}" presName="composite" presStyleCnt="0"/>
      <dgm:spPr/>
    </dgm:pt>
    <dgm:pt modelId="{89E83D1D-B380-4D32-B5F4-0938E4113787}" type="pres">
      <dgm:prSet presAssocID="{384BE2B7-9DF2-4299-8090-88A15BCBCE43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116D44-E46C-4799-9D55-83282DE0FB13}" type="pres">
      <dgm:prSet presAssocID="{384BE2B7-9DF2-4299-8090-88A15BCBCE43}" presName="parSh" presStyleLbl="node1" presStyleIdx="2" presStyleCnt="3"/>
      <dgm:spPr/>
      <dgm:t>
        <a:bodyPr/>
        <a:lstStyle/>
        <a:p>
          <a:endParaRPr lang="ru-RU"/>
        </a:p>
      </dgm:t>
    </dgm:pt>
    <dgm:pt modelId="{BCE2168A-82FC-4B02-89CE-7AE440473B2E}" type="pres">
      <dgm:prSet presAssocID="{384BE2B7-9DF2-4299-8090-88A15BCBCE43}" presName="desTx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5DD309A-ED5B-4636-B456-18BF59FD53D7}" type="presOf" srcId="{190BC35D-25EA-4A25-A20C-45598BB9DA24}" destId="{BCE2168A-82FC-4B02-89CE-7AE440473B2E}" srcOrd="0" destOrd="2" presId="urn:microsoft.com/office/officeart/2005/8/layout/process3"/>
    <dgm:cxn modelId="{7023087F-7FA3-436A-A944-77E1A1F5C6A9}" type="presOf" srcId="{AB00551D-F0CF-4B01-B797-D93FB747C85D}" destId="{12D77C6F-6AD7-4758-96ED-EFC295EBB6A0}" srcOrd="0" destOrd="0" presId="urn:microsoft.com/office/officeart/2005/8/layout/process3"/>
    <dgm:cxn modelId="{A28E626D-D389-4459-8C68-F7A1A9917EA4}" type="presOf" srcId="{91C384D2-EAA3-4083-B15C-9EC4423141D9}" destId="{BCE2168A-82FC-4B02-89CE-7AE440473B2E}" srcOrd="0" destOrd="3" presId="urn:microsoft.com/office/officeart/2005/8/layout/process3"/>
    <dgm:cxn modelId="{8BE8FE5F-CBC5-444C-888D-C37B2CD783CE}" type="presOf" srcId="{97B335C3-30E9-4125-B904-EAB4CB32DDD1}" destId="{BCE2168A-82FC-4B02-89CE-7AE440473B2E}" srcOrd="0" destOrd="1" presId="urn:microsoft.com/office/officeart/2005/8/layout/process3"/>
    <dgm:cxn modelId="{1438CA2F-1FAB-40D5-907E-61F4E3E67D1D}" srcId="{384BE2B7-9DF2-4299-8090-88A15BCBCE43}" destId="{190BC35D-25EA-4A25-A20C-45598BB9DA24}" srcOrd="2" destOrd="0" parTransId="{3A3E5C25-37FC-4F57-8B2D-20105E26C6E2}" sibTransId="{249C6993-3E28-419C-B921-D0C6AD3BB365}"/>
    <dgm:cxn modelId="{4E764932-D2CA-4C81-9687-A1404CBAF072}" type="presOf" srcId="{42BB2DE2-FF82-46BD-902C-418C5AB37DE8}" destId="{F59E4C6E-41A0-4933-B27F-19F8650A9137}" srcOrd="1" destOrd="0" presId="urn:microsoft.com/office/officeart/2005/8/layout/process3"/>
    <dgm:cxn modelId="{FF125886-D68A-436F-BFD2-7BE855F3BD4C}" srcId="{EFEE7B2C-85AE-441C-81B9-3B48136A8DB7}" destId="{CE67573A-B83E-4706-A0F5-1C5773A429F9}" srcOrd="0" destOrd="0" parTransId="{796ABE58-E8D6-4C74-A6EB-BC2C7CF5638E}" sibTransId="{42BB2DE2-FF82-46BD-902C-418C5AB37DE8}"/>
    <dgm:cxn modelId="{93DB436A-8321-4045-86FD-33D4E53DBB8E}" srcId="{CE67573A-B83E-4706-A0F5-1C5773A429F9}" destId="{50023438-1CBD-4125-8BB2-4FD02A164727}" srcOrd="0" destOrd="0" parTransId="{B20C5F22-4793-4A4E-AE7F-4E77C1C9BF5D}" sibTransId="{D669F7BC-1F11-4112-BC3C-88FE33029177}"/>
    <dgm:cxn modelId="{071F0458-7FE1-4EE6-AA4F-93AFC1E1475F}" srcId="{384BE2B7-9DF2-4299-8090-88A15BCBCE43}" destId="{97B335C3-30E9-4125-B904-EAB4CB32DDD1}" srcOrd="1" destOrd="0" parTransId="{1F71723D-0CCD-4B07-8078-416AB1F1A6A3}" sibTransId="{AD073139-9466-45F1-BBCF-852E8B458E29}"/>
    <dgm:cxn modelId="{2561FE31-043E-4B21-BFBC-3BF3EFE08B4A}" type="presOf" srcId="{CE67573A-B83E-4706-A0F5-1C5773A429F9}" destId="{5A96E5A7-97EB-4057-BB9D-82C8DBB4D23D}" srcOrd="1" destOrd="0" presId="urn:microsoft.com/office/officeart/2005/8/layout/process3"/>
    <dgm:cxn modelId="{6397EC24-198F-4718-B899-B56939AC1018}" srcId="{AB00551D-F0CF-4B01-B797-D93FB747C85D}" destId="{9C2C3136-351D-4A2F-8EF4-C7EA6B9B59DE}" srcOrd="0" destOrd="0" parTransId="{B0BD1B3E-81F5-4987-AA11-E95CD3EEE6A2}" sibTransId="{9C30184F-3DE0-4A89-A7A3-222A8A5A559E}"/>
    <dgm:cxn modelId="{3F1DBAB4-DB73-4AB8-978D-13D5CFB02CFA}" type="presOf" srcId="{50023438-1CBD-4125-8BB2-4FD02A164727}" destId="{8DB301B3-454A-498F-8602-229AFE32D220}" srcOrd="0" destOrd="0" presId="urn:microsoft.com/office/officeart/2005/8/layout/process3"/>
    <dgm:cxn modelId="{72A4A2D8-950C-4A71-A71F-3E32F36D9AE1}" srcId="{EFEE7B2C-85AE-441C-81B9-3B48136A8DB7}" destId="{AB00551D-F0CF-4B01-B797-D93FB747C85D}" srcOrd="1" destOrd="0" parTransId="{4CE5B1FC-840E-4417-B2FF-6CEBFA94FD9B}" sibTransId="{6EB9D5D6-5AA9-486A-896D-9E8379A5954D}"/>
    <dgm:cxn modelId="{8B7F4CDC-0D41-48FE-B888-4E95E8C517A8}" type="presOf" srcId="{384BE2B7-9DF2-4299-8090-88A15BCBCE43}" destId="{08116D44-E46C-4799-9D55-83282DE0FB13}" srcOrd="1" destOrd="0" presId="urn:microsoft.com/office/officeart/2005/8/layout/process3"/>
    <dgm:cxn modelId="{33F5A62A-4B2D-4341-94AF-A9871520A2E1}" srcId="{384BE2B7-9DF2-4299-8090-88A15BCBCE43}" destId="{91C384D2-EAA3-4083-B15C-9EC4423141D9}" srcOrd="3" destOrd="0" parTransId="{DBF8257D-14C6-49EE-BB3D-9B84F61808F0}" sibTransId="{CB019C9E-2508-4AAF-AB0C-60EE40220BB9}"/>
    <dgm:cxn modelId="{A5E649E2-A9A5-46B8-86D5-ACA889E1D0D4}" type="presOf" srcId="{6EB9D5D6-5AA9-486A-896D-9E8379A5954D}" destId="{EA50C56B-0B3E-439F-A4D8-F5211AD6CDF8}" srcOrd="0" destOrd="0" presId="urn:microsoft.com/office/officeart/2005/8/layout/process3"/>
    <dgm:cxn modelId="{DE21B5E1-0EB2-4985-A026-FD0FC169189C}" type="presOf" srcId="{50BBD083-E5C8-4B84-A870-ACDECDC138C2}" destId="{BCE2168A-82FC-4B02-89CE-7AE440473B2E}" srcOrd="0" destOrd="0" presId="urn:microsoft.com/office/officeart/2005/8/layout/process3"/>
    <dgm:cxn modelId="{9EF97914-78AC-40D2-91D2-2FC3DE36B552}" type="presOf" srcId="{6EB9D5D6-5AA9-486A-896D-9E8379A5954D}" destId="{FD3279A9-DFDE-4774-A9DB-CD6AC3BAAF32}" srcOrd="1" destOrd="0" presId="urn:microsoft.com/office/officeart/2005/8/layout/process3"/>
    <dgm:cxn modelId="{B0BE5199-AD86-4A1F-9DD7-3DEA9528E5DF}" srcId="{384BE2B7-9DF2-4299-8090-88A15BCBCE43}" destId="{50BBD083-E5C8-4B84-A870-ACDECDC138C2}" srcOrd="0" destOrd="0" parTransId="{A35E236E-4CC7-4ABD-A654-27B6CD445DF3}" sibTransId="{AB87621B-8773-4FF5-99AC-9096968F0248}"/>
    <dgm:cxn modelId="{941B59D4-9764-4EFB-9E0B-494BFCCB548F}" type="presOf" srcId="{EFEE7B2C-85AE-441C-81B9-3B48136A8DB7}" destId="{BDCBDD27-9902-46E0-A392-E23EBC07B665}" srcOrd="0" destOrd="0" presId="urn:microsoft.com/office/officeart/2005/8/layout/process3"/>
    <dgm:cxn modelId="{C418C6E1-91F2-43FA-BD3E-E60D93E865CC}" type="presOf" srcId="{AB00551D-F0CF-4B01-B797-D93FB747C85D}" destId="{E61C7215-5521-4231-8898-C41F18C72C16}" srcOrd="1" destOrd="0" presId="urn:microsoft.com/office/officeart/2005/8/layout/process3"/>
    <dgm:cxn modelId="{2EF0BF28-1819-4956-BEF8-ADC65A41B31A}" type="presOf" srcId="{9C2C3136-351D-4A2F-8EF4-C7EA6B9B59DE}" destId="{C8C1238C-1442-488B-BB85-37C8AE3C42D8}" srcOrd="0" destOrd="0" presId="urn:microsoft.com/office/officeart/2005/8/layout/process3"/>
    <dgm:cxn modelId="{AEF85B0F-AF43-43CD-ABA6-35DB9B6E42B2}" type="presOf" srcId="{384BE2B7-9DF2-4299-8090-88A15BCBCE43}" destId="{89E83D1D-B380-4D32-B5F4-0938E4113787}" srcOrd="0" destOrd="0" presId="urn:microsoft.com/office/officeart/2005/8/layout/process3"/>
    <dgm:cxn modelId="{7DB605E9-47BF-4E0C-9AA3-8E9AFD4EFB0E}" srcId="{EFEE7B2C-85AE-441C-81B9-3B48136A8DB7}" destId="{384BE2B7-9DF2-4299-8090-88A15BCBCE43}" srcOrd="2" destOrd="0" parTransId="{3C608DEC-ECD0-442E-82F1-03FEF97A94C0}" sibTransId="{29BC9338-0B0B-4655-AE66-3405B0E46184}"/>
    <dgm:cxn modelId="{D2A07F00-8AF7-440F-A7FF-E8D898064798}" type="presOf" srcId="{CE67573A-B83E-4706-A0F5-1C5773A429F9}" destId="{C52C1BDC-02EE-4ECB-A814-A6E3921AEB8F}" srcOrd="0" destOrd="0" presId="urn:microsoft.com/office/officeart/2005/8/layout/process3"/>
    <dgm:cxn modelId="{A4DF22E3-B0AA-4236-B3B2-741F996734ED}" type="presOf" srcId="{42BB2DE2-FF82-46BD-902C-418C5AB37DE8}" destId="{02D40EBC-58B3-4D73-B350-69C3FCEA17B9}" srcOrd="0" destOrd="0" presId="urn:microsoft.com/office/officeart/2005/8/layout/process3"/>
    <dgm:cxn modelId="{F4C98F40-C6FF-447E-AE5D-A2F9BFF1F4F8}" type="presParOf" srcId="{BDCBDD27-9902-46E0-A392-E23EBC07B665}" destId="{D75CAC16-609A-43AA-B415-BD327409461D}" srcOrd="0" destOrd="0" presId="urn:microsoft.com/office/officeart/2005/8/layout/process3"/>
    <dgm:cxn modelId="{6B2C759E-8C31-4160-AC21-79CC72340151}" type="presParOf" srcId="{D75CAC16-609A-43AA-B415-BD327409461D}" destId="{C52C1BDC-02EE-4ECB-A814-A6E3921AEB8F}" srcOrd="0" destOrd="0" presId="urn:microsoft.com/office/officeart/2005/8/layout/process3"/>
    <dgm:cxn modelId="{28162F3A-E1E3-4279-8A88-D7714BF61438}" type="presParOf" srcId="{D75CAC16-609A-43AA-B415-BD327409461D}" destId="{5A96E5A7-97EB-4057-BB9D-82C8DBB4D23D}" srcOrd="1" destOrd="0" presId="urn:microsoft.com/office/officeart/2005/8/layout/process3"/>
    <dgm:cxn modelId="{2098D153-5742-469F-861C-9D25A19C3B60}" type="presParOf" srcId="{D75CAC16-609A-43AA-B415-BD327409461D}" destId="{8DB301B3-454A-498F-8602-229AFE32D220}" srcOrd="2" destOrd="0" presId="urn:microsoft.com/office/officeart/2005/8/layout/process3"/>
    <dgm:cxn modelId="{4FF75FC6-9F58-4A2E-8A12-0E5E0F690C72}" type="presParOf" srcId="{BDCBDD27-9902-46E0-A392-E23EBC07B665}" destId="{02D40EBC-58B3-4D73-B350-69C3FCEA17B9}" srcOrd="1" destOrd="0" presId="urn:microsoft.com/office/officeart/2005/8/layout/process3"/>
    <dgm:cxn modelId="{F3A177D3-E465-48BD-92A0-7A44A8180FA1}" type="presParOf" srcId="{02D40EBC-58B3-4D73-B350-69C3FCEA17B9}" destId="{F59E4C6E-41A0-4933-B27F-19F8650A9137}" srcOrd="0" destOrd="0" presId="urn:microsoft.com/office/officeart/2005/8/layout/process3"/>
    <dgm:cxn modelId="{92379745-3F30-4322-8186-04A861A24171}" type="presParOf" srcId="{BDCBDD27-9902-46E0-A392-E23EBC07B665}" destId="{EF01F881-152F-449E-A216-87EAE8EFC019}" srcOrd="2" destOrd="0" presId="urn:microsoft.com/office/officeart/2005/8/layout/process3"/>
    <dgm:cxn modelId="{1B8E777E-C824-4EAA-B677-9031B1D65CDF}" type="presParOf" srcId="{EF01F881-152F-449E-A216-87EAE8EFC019}" destId="{12D77C6F-6AD7-4758-96ED-EFC295EBB6A0}" srcOrd="0" destOrd="0" presId="urn:microsoft.com/office/officeart/2005/8/layout/process3"/>
    <dgm:cxn modelId="{D29CFB32-EDDD-4B21-A0AD-97538F96C3F8}" type="presParOf" srcId="{EF01F881-152F-449E-A216-87EAE8EFC019}" destId="{E61C7215-5521-4231-8898-C41F18C72C16}" srcOrd="1" destOrd="0" presId="urn:microsoft.com/office/officeart/2005/8/layout/process3"/>
    <dgm:cxn modelId="{EEE9BA60-E187-4F06-B609-F3E3EC19C707}" type="presParOf" srcId="{EF01F881-152F-449E-A216-87EAE8EFC019}" destId="{C8C1238C-1442-488B-BB85-37C8AE3C42D8}" srcOrd="2" destOrd="0" presId="urn:microsoft.com/office/officeart/2005/8/layout/process3"/>
    <dgm:cxn modelId="{6C98B895-CE1F-4C32-9247-C6F4D09E8AA2}" type="presParOf" srcId="{BDCBDD27-9902-46E0-A392-E23EBC07B665}" destId="{EA50C56B-0B3E-439F-A4D8-F5211AD6CDF8}" srcOrd="3" destOrd="0" presId="urn:microsoft.com/office/officeart/2005/8/layout/process3"/>
    <dgm:cxn modelId="{4CC052AB-9538-4A54-B4C5-3CFFB90E2AB5}" type="presParOf" srcId="{EA50C56B-0B3E-439F-A4D8-F5211AD6CDF8}" destId="{FD3279A9-DFDE-4774-A9DB-CD6AC3BAAF32}" srcOrd="0" destOrd="0" presId="urn:microsoft.com/office/officeart/2005/8/layout/process3"/>
    <dgm:cxn modelId="{5DCC142D-CF98-4B92-9F58-4C3525F8EFBF}" type="presParOf" srcId="{BDCBDD27-9902-46E0-A392-E23EBC07B665}" destId="{399C073F-9F90-4BE0-9E76-41295655EEC5}" srcOrd="4" destOrd="0" presId="urn:microsoft.com/office/officeart/2005/8/layout/process3"/>
    <dgm:cxn modelId="{00C5392A-ED8E-4A1A-9C4E-81DDB36C9909}" type="presParOf" srcId="{399C073F-9F90-4BE0-9E76-41295655EEC5}" destId="{89E83D1D-B380-4D32-B5F4-0938E4113787}" srcOrd="0" destOrd="0" presId="urn:microsoft.com/office/officeart/2005/8/layout/process3"/>
    <dgm:cxn modelId="{54489CEC-B173-4D0B-839A-8EA42A6776B4}" type="presParOf" srcId="{399C073F-9F90-4BE0-9E76-41295655EEC5}" destId="{08116D44-E46C-4799-9D55-83282DE0FB13}" srcOrd="1" destOrd="0" presId="urn:microsoft.com/office/officeart/2005/8/layout/process3"/>
    <dgm:cxn modelId="{A7FA5D05-782E-488C-BC8B-C977882A2C89}" type="presParOf" srcId="{399C073F-9F90-4BE0-9E76-41295655EEC5}" destId="{BCE2168A-82FC-4B02-89CE-7AE440473B2E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8AAE2B1-9C8D-44A4-9D2B-FDA75EB1F63B}" type="doc">
      <dgm:prSet loTypeId="urn:microsoft.com/office/officeart/2005/8/layout/default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D436A4C9-AF2B-4D87-98FF-108BFA3BC2DB}">
      <dgm:prSet phldrT="[Текст]"/>
      <dgm:spPr/>
      <dgm:t>
        <a:bodyPr/>
        <a:lstStyle/>
        <a:p>
          <a:r>
            <a:rPr lang="ru-RU" dirty="0"/>
            <a:t>Мотивирующие</a:t>
          </a:r>
        </a:p>
      </dgm:t>
    </dgm:pt>
    <dgm:pt modelId="{A9FBD130-D1A2-4B04-9EB7-5114E8EFF5B7}" type="parTrans" cxnId="{EE8C5430-9F35-4052-8A29-821FBE8D3E3C}">
      <dgm:prSet/>
      <dgm:spPr/>
      <dgm:t>
        <a:bodyPr/>
        <a:lstStyle/>
        <a:p>
          <a:endParaRPr lang="ru-RU"/>
        </a:p>
      </dgm:t>
    </dgm:pt>
    <dgm:pt modelId="{D41C8486-8959-4569-8CED-8F508D0A4F4A}" type="sibTrans" cxnId="{EE8C5430-9F35-4052-8A29-821FBE8D3E3C}">
      <dgm:prSet/>
      <dgm:spPr/>
      <dgm:t>
        <a:bodyPr/>
        <a:lstStyle/>
        <a:p>
          <a:endParaRPr lang="ru-RU"/>
        </a:p>
      </dgm:t>
    </dgm:pt>
    <dgm:pt modelId="{A13FA6D0-0776-4194-BE33-6D5C15D9FB8C}">
      <dgm:prSet phldrT="[Текст]"/>
      <dgm:spPr/>
      <dgm:t>
        <a:bodyPr/>
        <a:lstStyle/>
        <a:p>
          <a:r>
            <a:rPr lang="ru-RU" dirty="0"/>
            <a:t>Проблемные</a:t>
          </a:r>
        </a:p>
      </dgm:t>
    </dgm:pt>
    <dgm:pt modelId="{98429104-B276-402A-B42D-21867F9302E5}" type="parTrans" cxnId="{FB53616D-1B9D-47E8-968F-337825D5ED91}">
      <dgm:prSet/>
      <dgm:spPr/>
      <dgm:t>
        <a:bodyPr/>
        <a:lstStyle/>
        <a:p>
          <a:endParaRPr lang="ru-RU"/>
        </a:p>
      </dgm:t>
    </dgm:pt>
    <dgm:pt modelId="{3303E38F-8C21-4408-86AC-B35D9A69ED37}" type="sibTrans" cxnId="{FB53616D-1B9D-47E8-968F-337825D5ED91}">
      <dgm:prSet/>
      <dgm:spPr/>
      <dgm:t>
        <a:bodyPr/>
        <a:lstStyle/>
        <a:p>
          <a:endParaRPr lang="ru-RU"/>
        </a:p>
      </dgm:t>
    </dgm:pt>
    <dgm:pt modelId="{C65A9168-A02D-42F2-9987-26DA6544FFF9}">
      <dgm:prSet phldrT="[Текст]"/>
      <dgm:spPr/>
      <dgm:t>
        <a:bodyPr/>
        <a:lstStyle/>
        <a:p>
          <a:r>
            <a:rPr lang="ru-RU" dirty="0"/>
            <a:t>Оценочно-рефлексивные</a:t>
          </a:r>
        </a:p>
      </dgm:t>
    </dgm:pt>
    <dgm:pt modelId="{ACC8BF9E-DCC3-413F-AB71-93AC9D61AC58}" type="parTrans" cxnId="{A13DC655-45B5-4DBC-9D08-21DC6152C104}">
      <dgm:prSet/>
      <dgm:spPr/>
      <dgm:t>
        <a:bodyPr/>
        <a:lstStyle/>
        <a:p>
          <a:endParaRPr lang="ru-RU"/>
        </a:p>
      </dgm:t>
    </dgm:pt>
    <dgm:pt modelId="{F93AD926-79F9-4E9E-AB31-2741718762D1}" type="sibTrans" cxnId="{A13DC655-45B5-4DBC-9D08-21DC6152C104}">
      <dgm:prSet/>
      <dgm:spPr/>
      <dgm:t>
        <a:bodyPr/>
        <a:lstStyle/>
        <a:p>
          <a:endParaRPr lang="ru-RU"/>
        </a:p>
      </dgm:t>
    </dgm:pt>
    <dgm:pt modelId="{F41A9BC4-83CA-4F76-B2AC-9E32F0F92630}">
      <dgm:prSet phldrT="[Текст]"/>
      <dgm:spPr/>
      <dgm:t>
        <a:bodyPr/>
        <a:lstStyle/>
        <a:p>
          <a:r>
            <a:rPr lang="ru-RU" dirty="0"/>
            <a:t>Направляющие</a:t>
          </a:r>
        </a:p>
      </dgm:t>
    </dgm:pt>
    <dgm:pt modelId="{AF7098CA-F3D8-4B61-ACF5-CE0EDCFE0CCB}" type="parTrans" cxnId="{7B22D446-F4F5-4A58-BEA5-71BAEA9D669D}">
      <dgm:prSet/>
      <dgm:spPr/>
    </dgm:pt>
    <dgm:pt modelId="{C5E6A975-79BA-4E70-9BCD-750881060CD2}" type="sibTrans" cxnId="{7B22D446-F4F5-4A58-BEA5-71BAEA9D669D}">
      <dgm:prSet/>
      <dgm:spPr/>
    </dgm:pt>
    <dgm:pt modelId="{72E32BEA-D4AF-4D60-8662-A164F150279F}" type="pres">
      <dgm:prSet presAssocID="{08AAE2B1-9C8D-44A4-9D2B-FDA75EB1F63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1EB5B74-21F1-4ED1-84C1-C62AF2F60BAD}" type="pres">
      <dgm:prSet presAssocID="{D436A4C9-AF2B-4D87-98FF-108BFA3BC2DB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903E3E-C914-42ED-BDC3-5A566A5466E6}" type="pres">
      <dgm:prSet presAssocID="{D41C8486-8959-4569-8CED-8F508D0A4F4A}" presName="sibTrans" presStyleCnt="0"/>
      <dgm:spPr/>
    </dgm:pt>
    <dgm:pt modelId="{9F95469B-9DC6-4083-B56F-024BB8D9DEAB}" type="pres">
      <dgm:prSet presAssocID="{F41A9BC4-83CA-4F76-B2AC-9E32F0F9263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3548A2-AE7C-46DA-976C-9940E0846585}" type="pres">
      <dgm:prSet presAssocID="{C5E6A975-79BA-4E70-9BCD-750881060CD2}" presName="sibTrans" presStyleCnt="0"/>
      <dgm:spPr/>
    </dgm:pt>
    <dgm:pt modelId="{768B13AD-E4DF-4B0E-98C0-3C5E0D334943}" type="pres">
      <dgm:prSet presAssocID="{A13FA6D0-0776-4194-BE33-6D5C15D9FB8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906A91-29EC-450E-B7A2-AC7328EDEDF6}" type="pres">
      <dgm:prSet presAssocID="{3303E38F-8C21-4408-86AC-B35D9A69ED37}" presName="sibTrans" presStyleCnt="0"/>
      <dgm:spPr/>
    </dgm:pt>
    <dgm:pt modelId="{D42D5E62-7B7B-4827-A0C8-1CB630ADB23F}" type="pres">
      <dgm:prSet presAssocID="{C65A9168-A02D-42F2-9987-26DA6544FFF9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B22D446-F4F5-4A58-BEA5-71BAEA9D669D}" srcId="{08AAE2B1-9C8D-44A4-9D2B-FDA75EB1F63B}" destId="{F41A9BC4-83CA-4F76-B2AC-9E32F0F92630}" srcOrd="1" destOrd="0" parTransId="{AF7098CA-F3D8-4B61-ACF5-CE0EDCFE0CCB}" sibTransId="{C5E6A975-79BA-4E70-9BCD-750881060CD2}"/>
    <dgm:cxn modelId="{EE8C5430-9F35-4052-8A29-821FBE8D3E3C}" srcId="{08AAE2B1-9C8D-44A4-9D2B-FDA75EB1F63B}" destId="{D436A4C9-AF2B-4D87-98FF-108BFA3BC2DB}" srcOrd="0" destOrd="0" parTransId="{A9FBD130-D1A2-4B04-9EB7-5114E8EFF5B7}" sibTransId="{D41C8486-8959-4569-8CED-8F508D0A4F4A}"/>
    <dgm:cxn modelId="{557E4D0A-15A8-464A-A45E-7CD5CE6447DE}" type="presOf" srcId="{08AAE2B1-9C8D-44A4-9D2B-FDA75EB1F63B}" destId="{72E32BEA-D4AF-4D60-8662-A164F150279F}" srcOrd="0" destOrd="0" presId="urn:microsoft.com/office/officeart/2005/8/layout/default"/>
    <dgm:cxn modelId="{A13DC655-45B5-4DBC-9D08-21DC6152C104}" srcId="{08AAE2B1-9C8D-44A4-9D2B-FDA75EB1F63B}" destId="{C65A9168-A02D-42F2-9987-26DA6544FFF9}" srcOrd="3" destOrd="0" parTransId="{ACC8BF9E-DCC3-413F-AB71-93AC9D61AC58}" sibTransId="{F93AD926-79F9-4E9E-AB31-2741718762D1}"/>
    <dgm:cxn modelId="{BDBF3637-13CF-4E0A-AA61-F841AB53B8A5}" type="presOf" srcId="{A13FA6D0-0776-4194-BE33-6D5C15D9FB8C}" destId="{768B13AD-E4DF-4B0E-98C0-3C5E0D334943}" srcOrd="0" destOrd="0" presId="urn:microsoft.com/office/officeart/2005/8/layout/default"/>
    <dgm:cxn modelId="{FB53616D-1B9D-47E8-968F-337825D5ED91}" srcId="{08AAE2B1-9C8D-44A4-9D2B-FDA75EB1F63B}" destId="{A13FA6D0-0776-4194-BE33-6D5C15D9FB8C}" srcOrd="2" destOrd="0" parTransId="{98429104-B276-402A-B42D-21867F9302E5}" sibTransId="{3303E38F-8C21-4408-86AC-B35D9A69ED37}"/>
    <dgm:cxn modelId="{B45DADD3-BB85-41EC-A2B2-A252D0F13812}" type="presOf" srcId="{F41A9BC4-83CA-4F76-B2AC-9E32F0F92630}" destId="{9F95469B-9DC6-4083-B56F-024BB8D9DEAB}" srcOrd="0" destOrd="0" presId="urn:microsoft.com/office/officeart/2005/8/layout/default"/>
    <dgm:cxn modelId="{DBC6D002-4A28-432F-9207-3E4C69605A9E}" type="presOf" srcId="{D436A4C9-AF2B-4D87-98FF-108BFA3BC2DB}" destId="{A1EB5B74-21F1-4ED1-84C1-C62AF2F60BAD}" srcOrd="0" destOrd="0" presId="urn:microsoft.com/office/officeart/2005/8/layout/default"/>
    <dgm:cxn modelId="{76AED787-67B0-4F0C-9755-DED0D93FE1D0}" type="presOf" srcId="{C65A9168-A02D-42F2-9987-26DA6544FFF9}" destId="{D42D5E62-7B7B-4827-A0C8-1CB630ADB23F}" srcOrd="0" destOrd="0" presId="urn:microsoft.com/office/officeart/2005/8/layout/default"/>
    <dgm:cxn modelId="{22ED524F-851C-430B-9D11-02C56BF871F4}" type="presParOf" srcId="{72E32BEA-D4AF-4D60-8662-A164F150279F}" destId="{A1EB5B74-21F1-4ED1-84C1-C62AF2F60BAD}" srcOrd="0" destOrd="0" presId="urn:microsoft.com/office/officeart/2005/8/layout/default"/>
    <dgm:cxn modelId="{B286A42A-472B-46FC-BE32-0B331CF9B9A2}" type="presParOf" srcId="{72E32BEA-D4AF-4D60-8662-A164F150279F}" destId="{B2903E3E-C914-42ED-BDC3-5A566A5466E6}" srcOrd="1" destOrd="0" presId="urn:microsoft.com/office/officeart/2005/8/layout/default"/>
    <dgm:cxn modelId="{1191DC8E-6376-4309-9A62-62A0B2E118FE}" type="presParOf" srcId="{72E32BEA-D4AF-4D60-8662-A164F150279F}" destId="{9F95469B-9DC6-4083-B56F-024BB8D9DEAB}" srcOrd="2" destOrd="0" presId="urn:microsoft.com/office/officeart/2005/8/layout/default"/>
    <dgm:cxn modelId="{BF29B2F9-74A4-48AD-911A-689D49EE035F}" type="presParOf" srcId="{72E32BEA-D4AF-4D60-8662-A164F150279F}" destId="{D93548A2-AE7C-46DA-976C-9940E0846585}" srcOrd="3" destOrd="0" presId="urn:microsoft.com/office/officeart/2005/8/layout/default"/>
    <dgm:cxn modelId="{70BC7630-DA04-433D-A1E5-BA6F19AF2E56}" type="presParOf" srcId="{72E32BEA-D4AF-4D60-8662-A164F150279F}" destId="{768B13AD-E4DF-4B0E-98C0-3C5E0D334943}" srcOrd="4" destOrd="0" presId="urn:microsoft.com/office/officeart/2005/8/layout/default"/>
    <dgm:cxn modelId="{39320268-3F36-4C4F-A240-C55FCC1E171D}" type="presParOf" srcId="{72E32BEA-D4AF-4D60-8662-A164F150279F}" destId="{5C906A91-29EC-450E-B7A2-AC7328EDEDF6}" srcOrd="5" destOrd="0" presId="urn:microsoft.com/office/officeart/2005/8/layout/default"/>
    <dgm:cxn modelId="{494ECD95-4BE4-4B30-9C65-6BAB5AC78453}" type="presParOf" srcId="{72E32BEA-D4AF-4D60-8662-A164F150279F}" destId="{D42D5E62-7B7B-4827-A0C8-1CB630ADB23F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ED2592B-1755-4138-B32A-96B4897C1C55}" type="doc">
      <dgm:prSet loTypeId="urn:microsoft.com/office/officeart/2005/8/layout/hierarchy2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ACEFC507-CCF7-4D3A-A53B-9EFA75864C33}">
      <dgm:prSet phldrT="[Текст]"/>
      <dgm:spPr/>
      <dgm:t>
        <a:bodyPr/>
        <a:lstStyle/>
        <a:p>
          <a:r>
            <a:rPr lang="ru-RU" b="1" dirty="0"/>
            <a:t>Самостоятельная</a:t>
          </a:r>
          <a:r>
            <a:rPr lang="en-US" dirty="0"/>
            <a:t/>
          </a:r>
          <a:br>
            <a:rPr lang="en-US" dirty="0"/>
          </a:br>
          <a:r>
            <a:rPr lang="ru-RU"/>
            <a:t> </a:t>
          </a:r>
          <a:r>
            <a:rPr lang="ru-RU" b="1" dirty="0"/>
            <a:t>работа</a:t>
          </a:r>
          <a:endParaRPr lang="ru-RU" sz="3000" b="1" dirty="0">
            <a:latin typeface="Corbel"/>
          </a:endParaRPr>
        </a:p>
      </dgm:t>
    </dgm:pt>
    <dgm:pt modelId="{07ED493B-4FDD-4851-9D12-7467621BF144}" type="parTrans" cxnId="{2AE435BF-0673-4ACC-AAE2-E610BC560975}">
      <dgm:prSet/>
      <dgm:spPr/>
      <dgm:t>
        <a:bodyPr/>
        <a:lstStyle/>
        <a:p>
          <a:endParaRPr lang="ru-RU"/>
        </a:p>
      </dgm:t>
    </dgm:pt>
    <dgm:pt modelId="{972F28A1-9F9D-4D89-8CF7-AE54EC173C88}" type="sibTrans" cxnId="{2AE435BF-0673-4ACC-AAE2-E610BC560975}">
      <dgm:prSet/>
      <dgm:spPr/>
      <dgm:t>
        <a:bodyPr/>
        <a:lstStyle/>
        <a:p>
          <a:endParaRPr lang="ru-RU"/>
        </a:p>
      </dgm:t>
    </dgm:pt>
    <dgm:pt modelId="{794250C2-1F04-44B7-87A2-771D86B6F507}">
      <dgm:prSet phldrT="[Текст]"/>
      <dgm:spPr/>
      <dgm:t>
        <a:bodyPr/>
        <a:lstStyle/>
        <a:p>
          <a:r>
            <a:rPr lang="ru-RU" sz="2800" b="1" dirty="0"/>
            <a:t>Провести индивидуальную работу с детьми, которым необходима помощь</a:t>
          </a:r>
        </a:p>
      </dgm:t>
    </dgm:pt>
    <dgm:pt modelId="{19A237E3-2C81-449A-99CF-2748E80517E0}" type="parTrans" cxnId="{54994683-21AB-4D4E-9656-E94CD80C1EEE}">
      <dgm:prSet/>
      <dgm:spPr/>
      <dgm:t>
        <a:bodyPr/>
        <a:lstStyle/>
        <a:p>
          <a:endParaRPr lang="ru-RU"/>
        </a:p>
      </dgm:t>
    </dgm:pt>
    <dgm:pt modelId="{F2FD09DD-CC3B-4FDD-9B09-E68F97AA9C07}" type="sibTrans" cxnId="{54994683-21AB-4D4E-9656-E94CD80C1EEE}">
      <dgm:prSet/>
      <dgm:spPr/>
      <dgm:t>
        <a:bodyPr/>
        <a:lstStyle/>
        <a:p>
          <a:endParaRPr lang="ru-RU"/>
        </a:p>
      </dgm:t>
    </dgm:pt>
    <dgm:pt modelId="{E94CA1BE-4AB9-4829-A7C7-FF224CA0ABA9}">
      <dgm:prSet phldrT="[Текст]"/>
      <dgm:spPr/>
      <dgm:t>
        <a:bodyPr/>
        <a:lstStyle/>
        <a:p>
          <a:r>
            <a:rPr lang="ru-RU" sz="2800" b="1" dirty="0"/>
            <a:t>Продолжить диалог со всеми воспитанниками по теме НОД</a:t>
          </a:r>
        </a:p>
      </dgm:t>
    </dgm:pt>
    <dgm:pt modelId="{73B6E0D9-5BCF-4273-80CD-4186B2D3991A}" type="parTrans" cxnId="{69ADB17E-2E0A-4120-BE06-E108C592F4E1}">
      <dgm:prSet/>
      <dgm:spPr/>
      <dgm:t>
        <a:bodyPr/>
        <a:lstStyle/>
        <a:p>
          <a:endParaRPr lang="ru-RU"/>
        </a:p>
      </dgm:t>
    </dgm:pt>
    <dgm:pt modelId="{C2649C3B-3944-4AB8-A2C3-C79E51DD078A}" type="sibTrans" cxnId="{69ADB17E-2E0A-4120-BE06-E108C592F4E1}">
      <dgm:prSet/>
      <dgm:spPr/>
      <dgm:t>
        <a:bodyPr/>
        <a:lstStyle/>
        <a:p>
          <a:endParaRPr lang="ru-RU"/>
        </a:p>
      </dgm:t>
    </dgm:pt>
    <dgm:pt modelId="{9E6B9880-76E9-4D72-9A9D-0C32A91C44F7}">
      <dgm:prSet phldrT="[Текст]"/>
      <dgm:spPr/>
      <dgm:t>
        <a:bodyPr/>
        <a:lstStyle/>
        <a:p>
          <a:r>
            <a:rPr lang="ru-RU" sz="2800" b="1" dirty="0"/>
            <a:t>Дать дополнительную информацию</a:t>
          </a:r>
        </a:p>
      </dgm:t>
    </dgm:pt>
    <dgm:pt modelId="{4C8B0FBC-DBF2-4DFD-A2EE-544111CBE524}" type="parTrans" cxnId="{29AB7E39-D5F5-4276-8F30-073571F66C12}">
      <dgm:prSet/>
      <dgm:spPr/>
      <dgm:t>
        <a:bodyPr/>
        <a:lstStyle/>
        <a:p>
          <a:endParaRPr lang="ru-RU"/>
        </a:p>
      </dgm:t>
    </dgm:pt>
    <dgm:pt modelId="{D0DE3FF5-2A53-4B3C-B2E8-7CF5A15D7E14}" type="sibTrans" cxnId="{29AB7E39-D5F5-4276-8F30-073571F66C12}">
      <dgm:prSet/>
      <dgm:spPr/>
      <dgm:t>
        <a:bodyPr/>
        <a:lstStyle/>
        <a:p>
          <a:endParaRPr lang="ru-RU"/>
        </a:p>
      </dgm:t>
    </dgm:pt>
    <dgm:pt modelId="{28CC5FEF-B040-4A4C-9BA6-C3E8D3DC50B8}">
      <dgm:prSet phldrT="[Текст]"/>
      <dgm:spPr/>
      <dgm:t>
        <a:bodyPr/>
        <a:lstStyle/>
        <a:p>
          <a:r>
            <a:rPr lang="ru-RU" sz="2600" b="1" dirty="0"/>
            <a:t>Отразить этап </a:t>
          </a:r>
          <a:r>
            <a:rPr lang="en-US" sz="2600" b="1" dirty="0"/>
            <a:t/>
          </a:r>
          <a:br>
            <a:rPr lang="en-US" sz="2600" b="1" dirty="0"/>
          </a:br>
          <a:r>
            <a:rPr lang="ru-RU" sz="2600" b="1" dirty="0"/>
            <a:t>в плане-</a:t>
          </a:r>
          <a:r>
            <a:rPr lang="ru-RU" sz="2600" b="1" dirty="0" err="1"/>
            <a:t>моделе</a:t>
          </a:r>
          <a:r>
            <a:rPr lang="ru-RU" sz="2600" b="1" dirty="0"/>
            <a:t> НОД</a:t>
          </a:r>
        </a:p>
      </dgm:t>
    </dgm:pt>
    <dgm:pt modelId="{98100B04-A823-4ED7-BFA0-00BCFC2EC15F}" type="parTrans" cxnId="{9B7DFB16-8423-4C2C-B19D-6B34036F42CA}">
      <dgm:prSet/>
      <dgm:spPr/>
      <dgm:t>
        <a:bodyPr/>
        <a:lstStyle/>
        <a:p>
          <a:endParaRPr lang="ru-RU"/>
        </a:p>
      </dgm:t>
    </dgm:pt>
    <dgm:pt modelId="{5CBCC35F-CCD3-4F8D-858E-BDD89AB0C16C}" type="sibTrans" cxnId="{9B7DFB16-8423-4C2C-B19D-6B34036F42CA}">
      <dgm:prSet/>
      <dgm:spPr/>
    </dgm:pt>
    <dgm:pt modelId="{11201E24-45DA-48E4-8583-749C81AD9F6C}">
      <dgm:prSet phldrT="[Текст]"/>
      <dgm:spPr/>
      <dgm:t>
        <a:bodyPr/>
        <a:lstStyle/>
        <a:p>
          <a:r>
            <a:rPr lang="ru-RU" dirty="0"/>
            <a:t> </a:t>
          </a:r>
          <a:r>
            <a:rPr lang="ru-RU" b="1" dirty="0"/>
            <a:t>Есть</a:t>
          </a:r>
          <a:endParaRPr lang="ru-RU" sz="2600" b="1" dirty="0"/>
        </a:p>
      </dgm:t>
    </dgm:pt>
    <dgm:pt modelId="{712B343B-EF87-46BD-A85B-DAFBC2D1FE52}" type="parTrans" cxnId="{5B51BE75-F991-46AD-9CF7-E5668C82A4D7}">
      <dgm:prSet/>
      <dgm:spPr/>
      <dgm:t>
        <a:bodyPr/>
        <a:lstStyle/>
        <a:p>
          <a:endParaRPr lang="ru-RU"/>
        </a:p>
      </dgm:t>
    </dgm:pt>
    <dgm:pt modelId="{06EABAB4-BCB9-4F1C-B6E0-DF159016D319}" type="sibTrans" cxnId="{5B51BE75-F991-46AD-9CF7-E5668C82A4D7}">
      <dgm:prSet/>
      <dgm:spPr/>
    </dgm:pt>
    <dgm:pt modelId="{B266C154-13B5-47E3-9AE1-FC200D25B734}">
      <dgm:prSet phldrT="[Текст]"/>
      <dgm:spPr/>
      <dgm:t>
        <a:bodyPr/>
        <a:lstStyle/>
        <a:p>
          <a:r>
            <a:rPr lang="ru-RU" sz="3200" b="1" dirty="0"/>
            <a:t>Этап в плане-</a:t>
          </a:r>
          <a:r>
            <a:rPr lang="ru-RU" sz="3200" b="1" dirty="0" err="1"/>
            <a:t>моделе</a:t>
          </a:r>
          <a:r>
            <a:rPr lang="ru-RU" sz="3200" b="1" dirty="0"/>
            <a:t> НОД не отражать</a:t>
          </a:r>
        </a:p>
      </dgm:t>
    </dgm:pt>
    <dgm:pt modelId="{FA0F6752-290D-4D0B-AA45-38179A3BA898}" type="parTrans" cxnId="{977F27ED-1A0C-4B48-AEC5-1B133AB37BA3}">
      <dgm:prSet/>
      <dgm:spPr/>
      <dgm:t>
        <a:bodyPr/>
        <a:lstStyle/>
        <a:p>
          <a:endParaRPr lang="ru-RU"/>
        </a:p>
      </dgm:t>
    </dgm:pt>
    <dgm:pt modelId="{82029B2D-7DB6-45BA-80F3-EA1BA95C2C5E}" type="sibTrans" cxnId="{977F27ED-1A0C-4B48-AEC5-1B133AB37BA3}">
      <dgm:prSet/>
      <dgm:spPr/>
    </dgm:pt>
    <dgm:pt modelId="{CEB22098-64DD-4B0B-A215-73A4927E3999}">
      <dgm:prSet phldrT="[Текст]"/>
      <dgm:spPr/>
      <dgm:t>
        <a:bodyPr/>
        <a:lstStyle/>
        <a:p>
          <a:r>
            <a:rPr lang="ru-RU" sz="3600" b="1" dirty="0"/>
            <a:t>Нет</a:t>
          </a:r>
        </a:p>
      </dgm:t>
    </dgm:pt>
    <dgm:pt modelId="{ED1E98C5-598B-46D6-9B6B-2FCB1458D6B0}" type="parTrans" cxnId="{72941E1A-EE88-4EF8-B597-E5D524E070AA}">
      <dgm:prSet/>
      <dgm:spPr/>
      <dgm:t>
        <a:bodyPr/>
        <a:lstStyle/>
        <a:p>
          <a:endParaRPr lang="ru-RU"/>
        </a:p>
      </dgm:t>
    </dgm:pt>
    <dgm:pt modelId="{AC676974-F1F0-4347-A7EE-11B5ADD65B9F}" type="sibTrans" cxnId="{72941E1A-EE88-4EF8-B597-E5D524E070AA}">
      <dgm:prSet/>
      <dgm:spPr/>
    </dgm:pt>
    <dgm:pt modelId="{094FAC79-5783-4382-855E-C1DFE8106289}" type="pres">
      <dgm:prSet presAssocID="{FED2592B-1755-4138-B32A-96B4897C1C5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F467D26-86A3-48DD-8F81-43FF45C920D4}" type="pres">
      <dgm:prSet presAssocID="{ACEFC507-CCF7-4D3A-A53B-9EFA75864C33}" presName="root1" presStyleCnt="0"/>
      <dgm:spPr/>
    </dgm:pt>
    <dgm:pt modelId="{18D6C73C-87A8-4590-A585-2EEB58EA26E8}" type="pres">
      <dgm:prSet presAssocID="{ACEFC507-CCF7-4D3A-A53B-9EFA75864C33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EA951A6-033E-4160-983C-6AE413E9D9AC}" type="pres">
      <dgm:prSet presAssocID="{ACEFC507-CCF7-4D3A-A53B-9EFA75864C33}" presName="level2hierChild" presStyleCnt="0"/>
      <dgm:spPr/>
    </dgm:pt>
    <dgm:pt modelId="{42E67C26-6B83-46A3-9796-6AAB1D2977B5}" type="pres">
      <dgm:prSet presAssocID="{712B343B-EF87-46BD-A85B-DAFBC2D1FE52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A8EF51A9-3F01-4668-96D4-995855ADF848}" type="pres">
      <dgm:prSet presAssocID="{712B343B-EF87-46BD-A85B-DAFBC2D1FE52}" presName="connTx" presStyleLbl="parChTrans1D2" presStyleIdx="0" presStyleCnt="2"/>
      <dgm:spPr/>
      <dgm:t>
        <a:bodyPr/>
        <a:lstStyle/>
        <a:p>
          <a:endParaRPr lang="ru-RU"/>
        </a:p>
      </dgm:t>
    </dgm:pt>
    <dgm:pt modelId="{1B8048F4-96A3-4071-B80F-A9BFE0F445E7}" type="pres">
      <dgm:prSet presAssocID="{11201E24-45DA-48E4-8583-749C81AD9F6C}" presName="root2" presStyleCnt="0"/>
      <dgm:spPr/>
    </dgm:pt>
    <dgm:pt modelId="{DFCFBC91-EF4D-485A-AC14-E197BAD2AE81}" type="pres">
      <dgm:prSet presAssocID="{11201E24-45DA-48E4-8583-749C81AD9F6C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7FF07E6-2D57-4A54-A685-079347EAFE81}" type="pres">
      <dgm:prSet presAssocID="{11201E24-45DA-48E4-8583-749C81AD9F6C}" presName="level3hierChild" presStyleCnt="0"/>
      <dgm:spPr/>
    </dgm:pt>
    <dgm:pt modelId="{D23C264C-EFCF-4A9A-A0E8-BD611D70ABA3}" type="pres">
      <dgm:prSet presAssocID="{98100B04-A823-4ED7-BFA0-00BCFC2EC15F}" presName="conn2-1" presStyleLbl="parChTrans1D3" presStyleIdx="0" presStyleCnt="2"/>
      <dgm:spPr/>
      <dgm:t>
        <a:bodyPr/>
        <a:lstStyle/>
        <a:p>
          <a:endParaRPr lang="ru-RU"/>
        </a:p>
      </dgm:t>
    </dgm:pt>
    <dgm:pt modelId="{FDC87C38-59A6-48E6-9440-F078EAE80D9D}" type="pres">
      <dgm:prSet presAssocID="{98100B04-A823-4ED7-BFA0-00BCFC2EC15F}" presName="connTx" presStyleLbl="parChTrans1D3" presStyleIdx="0" presStyleCnt="2"/>
      <dgm:spPr/>
      <dgm:t>
        <a:bodyPr/>
        <a:lstStyle/>
        <a:p>
          <a:endParaRPr lang="ru-RU"/>
        </a:p>
      </dgm:t>
    </dgm:pt>
    <dgm:pt modelId="{CAC0ABFE-1E23-4055-BA21-98754DFD65B1}" type="pres">
      <dgm:prSet presAssocID="{28CC5FEF-B040-4A4C-9BA6-C3E8D3DC50B8}" presName="root2" presStyleCnt="0"/>
      <dgm:spPr/>
    </dgm:pt>
    <dgm:pt modelId="{1D5AAB03-C8F8-49BF-87C9-7B5DD387ED50}" type="pres">
      <dgm:prSet presAssocID="{28CC5FEF-B040-4A4C-9BA6-C3E8D3DC50B8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D010D3F-5619-4A7F-911B-2EF0F23FD9A0}" type="pres">
      <dgm:prSet presAssocID="{28CC5FEF-B040-4A4C-9BA6-C3E8D3DC50B8}" presName="level3hierChild" presStyleCnt="0"/>
      <dgm:spPr/>
    </dgm:pt>
    <dgm:pt modelId="{B7A65406-26AC-4BAC-B38F-1E3D1124538B}" type="pres">
      <dgm:prSet presAssocID="{19A237E3-2C81-449A-99CF-2748E80517E0}" presName="conn2-1" presStyleLbl="parChTrans1D4" presStyleIdx="0" presStyleCnt="3"/>
      <dgm:spPr/>
      <dgm:t>
        <a:bodyPr/>
        <a:lstStyle/>
        <a:p>
          <a:endParaRPr lang="ru-RU"/>
        </a:p>
      </dgm:t>
    </dgm:pt>
    <dgm:pt modelId="{04DE47C5-8AC0-4A21-8477-6D90E60E903C}" type="pres">
      <dgm:prSet presAssocID="{19A237E3-2C81-449A-99CF-2748E80517E0}" presName="connTx" presStyleLbl="parChTrans1D4" presStyleIdx="0" presStyleCnt="3"/>
      <dgm:spPr/>
      <dgm:t>
        <a:bodyPr/>
        <a:lstStyle/>
        <a:p>
          <a:endParaRPr lang="ru-RU"/>
        </a:p>
      </dgm:t>
    </dgm:pt>
    <dgm:pt modelId="{A0699226-4CA1-40CA-A3E6-B2D6FE610949}" type="pres">
      <dgm:prSet presAssocID="{794250C2-1F04-44B7-87A2-771D86B6F507}" presName="root2" presStyleCnt="0"/>
      <dgm:spPr/>
    </dgm:pt>
    <dgm:pt modelId="{E2E302C7-98A6-4CBF-8EC4-EC76D37B7B82}" type="pres">
      <dgm:prSet presAssocID="{794250C2-1F04-44B7-87A2-771D86B6F507}" presName="LevelTwoTextNode" presStyleLbl="node4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B2C3D12-B286-4832-AE1E-E8E6300CA970}" type="pres">
      <dgm:prSet presAssocID="{794250C2-1F04-44B7-87A2-771D86B6F507}" presName="level3hierChild" presStyleCnt="0"/>
      <dgm:spPr/>
    </dgm:pt>
    <dgm:pt modelId="{4D7EEF60-DD04-4CA7-8B9A-CE68571A537E}" type="pres">
      <dgm:prSet presAssocID="{73B6E0D9-5BCF-4273-80CD-4186B2D3991A}" presName="conn2-1" presStyleLbl="parChTrans1D4" presStyleIdx="1" presStyleCnt="3"/>
      <dgm:spPr/>
      <dgm:t>
        <a:bodyPr/>
        <a:lstStyle/>
        <a:p>
          <a:endParaRPr lang="ru-RU"/>
        </a:p>
      </dgm:t>
    </dgm:pt>
    <dgm:pt modelId="{273E5C74-AB6C-452E-971A-354EC263A3E3}" type="pres">
      <dgm:prSet presAssocID="{73B6E0D9-5BCF-4273-80CD-4186B2D3991A}" presName="connTx" presStyleLbl="parChTrans1D4" presStyleIdx="1" presStyleCnt="3"/>
      <dgm:spPr/>
      <dgm:t>
        <a:bodyPr/>
        <a:lstStyle/>
        <a:p>
          <a:endParaRPr lang="ru-RU"/>
        </a:p>
      </dgm:t>
    </dgm:pt>
    <dgm:pt modelId="{9C64B1B7-2117-487B-A90A-A9D3E36F3EDA}" type="pres">
      <dgm:prSet presAssocID="{E94CA1BE-4AB9-4829-A7C7-FF224CA0ABA9}" presName="root2" presStyleCnt="0"/>
      <dgm:spPr/>
    </dgm:pt>
    <dgm:pt modelId="{2DEE390A-8C94-48E7-AB75-E580A3308DE1}" type="pres">
      <dgm:prSet presAssocID="{E94CA1BE-4AB9-4829-A7C7-FF224CA0ABA9}" presName="LevelTwoTextNode" presStyleLbl="node4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E869304-E4E4-4722-ABF7-7EAD5BCDA675}" type="pres">
      <dgm:prSet presAssocID="{E94CA1BE-4AB9-4829-A7C7-FF224CA0ABA9}" presName="level3hierChild" presStyleCnt="0"/>
      <dgm:spPr/>
    </dgm:pt>
    <dgm:pt modelId="{2EB8B71A-467F-4AFB-9454-DEDFF9659D7B}" type="pres">
      <dgm:prSet presAssocID="{4C8B0FBC-DBF2-4DFD-A2EE-544111CBE524}" presName="conn2-1" presStyleLbl="parChTrans1D4" presStyleIdx="2" presStyleCnt="3"/>
      <dgm:spPr/>
      <dgm:t>
        <a:bodyPr/>
        <a:lstStyle/>
        <a:p>
          <a:endParaRPr lang="ru-RU"/>
        </a:p>
      </dgm:t>
    </dgm:pt>
    <dgm:pt modelId="{E12C7BB7-DA6C-412F-9D3A-050FF01A784F}" type="pres">
      <dgm:prSet presAssocID="{4C8B0FBC-DBF2-4DFD-A2EE-544111CBE524}" presName="connTx" presStyleLbl="parChTrans1D4" presStyleIdx="2" presStyleCnt="3"/>
      <dgm:spPr/>
      <dgm:t>
        <a:bodyPr/>
        <a:lstStyle/>
        <a:p>
          <a:endParaRPr lang="ru-RU"/>
        </a:p>
      </dgm:t>
    </dgm:pt>
    <dgm:pt modelId="{830ED3F8-BD12-4377-B9E2-CA3D045A0857}" type="pres">
      <dgm:prSet presAssocID="{9E6B9880-76E9-4D72-9A9D-0C32A91C44F7}" presName="root2" presStyleCnt="0"/>
      <dgm:spPr/>
    </dgm:pt>
    <dgm:pt modelId="{4B76246E-9579-404C-82C0-5A75D64CD3B8}" type="pres">
      <dgm:prSet presAssocID="{9E6B9880-76E9-4D72-9A9D-0C32A91C44F7}" presName="LevelTwoTextNode" presStyleLbl="node4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BDC1F57-DE54-4782-A526-FB7A276E423E}" type="pres">
      <dgm:prSet presAssocID="{9E6B9880-76E9-4D72-9A9D-0C32A91C44F7}" presName="level3hierChild" presStyleCnt="0"/>
      <dgm:spPr/>
    </dgm:pt>
    <dgm:pt modelId="{425DA99F-EBA8-4DBE-AA4B-DDB2C1CF2CB7}" type="pres">
      <dgm:prSet presAssocID="{ED1E98C5-598B-46D6-9B6B-2FCB1458D6B0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E84974DB-60A0-4554-8602-C3CD6099757A}" type="pres">
      <dgm:prSet presAssocID="{ED1E98C5-598B-46D6-9B6B-2FCB1458D6B0}" presName="connTx" presStyleLbl="parChTrans1D2" presStyleIdx="1" presStyleCnt="2"/>
      <dgm:spPr/>
      <dgm:t>
        <a:bodyPr/>
        <a:lstStyle/>
        <a:p>
          <a:endParaRPr lang="ru-RU"/>
        </a:p>
      </dgm:t>
    </dgm:pt>
    <dgm:pt modelId="{9CD87013-2ECF-4D98-B86A-0801EB1AAB7F}" type="pres">
      <dgm:prSet presAssocID="{CEB22098-64DD-4B0B-A215-73A4927E3999}" presName="root2" presStyleCnt="0"/>
      <dgm:spPr/>
    </dgm:pt>
    <dgm:pt modelId="{91C3CEE7-305A-4860-AD6B-1241F9CB64A0}" type="pres">
      <dgm:prSet presAssocID="{CEB22098-64DD-4B0B-A215-73A4927E3999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B938820-BF0D-4DE3-9FC9-7FE43F2AB86F}" type="pres">
      <dgm:prSet presAssocID="{CEB22098-64DD-4B0B-A215-73A4927E3999}" presName="level3hierChild" presStyleCnt="0"/>
      <dgm:spPr/>
    </dgm:pt>
    <dgm:pt modelId="{A7082987-915B-4CE5-A80C-971288CAB8A1}" type="pres">
      <dgm:prSet presAssocID="{FA0F6752-290D-4D0B-AA45-38179A3BA898}" presName="conn2-1" presStyleLbl="parChTrans1D3" presStyleIdx="1" presStyleCnt="2"/>
      <dgm:spPr/>
      <dgm:t>
        <a:bodyPr/>
        <a:lstStyle/>
        <a:p>
          <a:endParaRPr lang="ru-RU"/>
        </a:p>
      </dgm:t>
    </dgm:pt>
    <dgm:pt modelId="{7F498F5A-C002-4D4B-94B2-BD79E4D373EA}" type="pres">
      <dgm:prSet presAssocID="{FA0F6752-290D-4D0B-AA45-38179A3BA898}" presName="connTx" presStyleLbl="parChTrans1D3" presStyleIdx="1" presStyleCnt="2"/>
      <dgm:spPr/>
      <dgm:t>
        <a:bodyPr/>
        <a:lstStyle/>
        <a:p>
          <a:endParaRPr lang="ru-RU"/>
        </a:p>
      </dgm:t>
    </dgm:pt>
    <dgm:pt modelId="{1A39B742-7B3E-4369-97F1-940A0630038E}" type="pres">
      <dgm:prSet presAssocID="{B266C154-13B5-47E3-9AE1-FC200D25B734}" presName="root2" presStyleCnt="0"/>
      <dgm:spPr/>
    </dgm:pt>
    <dgm:pt modelId="{DAC28681-12D0-4665-AACE-11A3343D7D51}" type="pres">
      <dgm:prSet presAssocID="{B266C154-13B5-47E3-9AE1-FC200D25B734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FF87E6D-8F8C-4CBA-A103-BB06F3AEC10E}" type="pres">
      <dgm:prSet presAssocID="{B266C154-13B5-47E3-9AE1-FC200D25B734}" presName="level3hierChild" presStyleCnt="0"/>
      <dgm:spPr/>
    </dgm:pt>
  </dgm:ptLst>
  <dgm:cxnLst>
    <dgm:cxn modelId="{41378EC7-F326-46F1-9184-D199F14C1999}" type="presOf" srcId="{19A237E3-2C81-449A-99CF-2748E80517E0}" destId="{B7A65406-26AC-4BAC-B38F-1E3D1124538B}" srcOrd="0" destOrd="0" presId="urn:microsoft.com/office/officeart/2005/8/layout/hierarchy2"/>
    <dgm:cxn modelId="{5B14A1B8-C793-4142-8ED4-9B58C15D310F}" type="presOf" srcId="{9E6B9880-76E9-4D72-9A9D-0C32A91C44F7}" destId="{4B76246E-9579-404C-82C0-5A75D64CD3B8}" srcOrd="0" destOrd="0" presId="urn:microsoft.com/office/officeart/2005/8/layout/hierarchy2"/>
    <dgm:cxn modelId="{37B29E6E-0C70-4CD9-B42A-3D379699058C}" type="presOf" srcId="{98100B04-A823-4ED7-BFA0-00BCFC2EC15F}" destId="{D23C264C-EFCF-4A9A-A0E8-BD611D70ABA3}" srcOrd="0" destOrd="0" presId="urn:microsoft.com/office/officeart/2005/8/layout/hierarchy2"/>
    <dgm:cxn modelId="{9B7DFB16-8423-4C2C-B19D-6B34036F42CA}" srcId="{11201E24-45DA-48E4-8583-749C81AD9F6C}" destId="{28CC5FEF-B040-4A4C-9BA6-C3E8D3DC50B8}" srcOrd="0" destOrd="0" parTransId="{98100B04-A823-4ED7-BFA0-00BCFC2EC15F}" sibTransId="{5CBCC35F-CCD3-4F8D-858E-BDD89AB0C16C}"/>
    <dgm:cxn modelId="{A3DA9415-0977-4816-8CC8-C7328CC8DCA4}" type="presOf" srcId="{FA0F6752-290D-4D0B-AA45-38179A3BA898}" destId="{7F498F5A-C002-4D4B-94B2-BD79E4D373EA}" srcOrd="1" destOrd="0" presId="urn:microsoft.com/office/officeart/2005/8/layout/hierarchy2"/>
    <dgm:cxn modelId="{6D6B0B10-31BB-49B5-B670-76584ED80E06}" type="presOf" srcId="{712B343B-EF87-46BD-A85B-DAFBC2D1FE52}" destId="{42E67C26-6B83-46A3-9796-6AAB1D2977B5}" srcOrd="0" destOrd="0" presId="urn:microsoft.com/office/officeart/2005/8/layout/hierarchy2"/>
    <dgm:cxn modelId="{977F27ED-1A0C-4B48-AEC5-1B133AB37BA3}" srcId="{CEB22098-64DD-4B0B-A215-73A4927E3999}" destId="{B266C154-13B5-47E3-9AE1-FC200D25B734}" srcOrd="0" destOrd="0" parTransId="{FA0F6752-290D-4D0B-AA45-38179A3BA898}" sibTransId="{82029B2D-7DB6-45BA-80F3-EA1BA95C2C5E}"/>
    <dgm:cxn modelId="{64D97A62-00E3-45DA-BBE4-C1D83CBA3AE7}" type="presOf" srcId="{98100B04-A823-4ED7-BFA0-00BCFC2EC15F}" destId="{FDC87C38-59A6-48E6-9440-F078EAE80D9D}" srcOrd="1" destOrd="0" presId="urn:microsoft.com/office/officeart/2005/8/layout/hierarchy2"/>
    <dgm:cxn modelId="{A55FA471-16C2-42A7-886E-90B53299C29C}" type="presOf" srcId="{4C8B0FBC-DBF2-4DFD-A2EE-544111CBE524}" destId="{E12C7BB7-DA6C-412F-9D3A-050FF01A784F}" srcOrd="1" destOrd="0" presId="urn:microsoft.com/office/officeart/2005/8/layout/hierarchy2"/>
    <dgm:cxn modelId="{5B51BE75-F991-46AD-9CF7-E5668C82A4D7}" srcId="{ACEFC507-CCF7-4D3A-A53B-9EFA75864C33}" destId="{11201E24-45DA-48E4-8583-749C81AD9F6C}" srcOrd="0" destOrd="0" parTransId="{712B343B-EF87-46BD-A85B-DAFBC2D1FE52}" sibTransId="{06EABAB4-BCB9-4F1C-B6E0-DF159016D319}"/>
    <dgm:cxn modelId="{66DABD2D-41EB-4539-9574-F21D6C4A4AAD}" type="presOf" srcId="{ED1E98C5-598B-46D6-9B6B-2FCB1458D6B0}" destId="{E84974DB-60A0-4554-8602-C3CD6099757A}" srcOrd="1" destOrd="0" presId="urn:microsoft.com/office/officeart/2005/8/layout/hierarchy2"/>
    <dgm:cxn modelId="{CABE093D-FFBC-4E14-85C6-CF91B4875DA8}" type="presOf" srcId="{ED1E98C5-598B-46D6-9B6B-2FCB1458D6B0}" destId="{425DA99F-EBA8-4DBE-AA4B-DDB2C1CF2CB7}" srcOrd="0" destOrd="0" presId="urn:microsoft.com/office/officeart/2005/8/layout/hierarchy2"/>
    <dgm:cxn modelId="{F1998343-27D7-43BA-B5E5-14B15F496E20}" type="presOf" srcId="{73B6E0D9-5BCF-4273-80CD-4186B2D3991A}" destId="{273E5C74-AB6C-452E-971A-354EC263A3E3}" srcOrd="1" destOrd="0" presId="urn:microsoft.com/office/officeart/2005/8/layout/hierarchy2"/>
    <dgm:cxn modelId="{54994683-21AB-4D4E-9656-E94CD80C1EEE}" srcId="{28CC5FEF-B040-4A4C-9BA6-C3E8D3DC50B8}" destId="{794250C2-1F04-44B7-87A2-771D86B6F507}" srcOrd="0" destOrd="0" parTransId="{19A237E3-2C81-449A-99CF-2748E80517E0}" sibTransId="{F2FD09DD-CC3B-4FDD-9B09-E68F97AA9C07}"/>
    <dgm:cxn modelId="{3D39ED55-6A7F-4D70-A673-3358836E6E1B}" type="presOf" srcId="{B266C154-13B5-47E3-9AE1-FC200D25B734}" destId="{DAC28681-12D0-4665-AACE-11A3343D7D51}" srcOrd="0" destOrd="0" presId="urn:microsoft.com/office/officeart/2005/8/layout/hierarchy2"/>
    <dgm:cxn modelId="{3CD15E35-7AF5-4A12-B65C-F15BD2561F92}" type="presOf" srcId="{73B6E0D9-5BCF-4273-80CD-4186B2D3991A}" destId="{4D7EEF60-DD04-4CA7-8B9A-CE68571A537E}" srcOrd="0" destOrd="0" presId="urn:microsoft.com/office/officeart/2005/8/layout/hierarchy2"/>
    <dgm:cxn modelId="{2AE435BF-0673-4ACC-AAE2-E610BC560975}" srcId="{FED2592B-1755-4138-B32A-96B4897C1C55}" destId="{ACEFC507-CCF7-4D3A-A53B-9EFA75864C33}" srcOrd="0" destOrd="0" parTransId="{07ED493B-4FDD-4851-9D12-7467621BF144}" sibTransId="{972F28A1-9F9D-4D89-8CF7-AE54EC173C88}"/>
    <dgm:cxn modelId="{A182991A-61D9-445D-AC87-2B0958BFE917}" type="presOf" srcId="{11201E24-45DA-48E4-8583-749C81AD9F6C}" destId="{DFCFBC91-EF4D-485A-AC14-E197BAD2AE81}" srcOrd="0" destOrd="0" presId="urn:microsoft.com/office/officeart/2005/8/layout/hierarchy2"/>
    <dgm:cxn modelId="{6D71C759-31C3-4F65-B12E-A8D1BD685B1F}" type="presOf" srcId="{4C8B0FBC-DBF2-4DFD-A2EE-544111CBE524}" destId="{2EB8B71A-467F-4AFB-9454-DEDFF9659D7B}" srcOrd="0" destOrd="0" presId="urn:microsoft.com/office/officeart/2005/8/layout/hierarchy2"/>
    <dgm:cxn modelId="{530C34F7-C580-4D22-AC92-85C019BBC4C1}" type="presOf" srcId="{19A237E3-2C81-449A-99CF-2748E80517E0}" destId="{04DE47C5-8AC0-4A21-8477-6D90E60E903C}" srcOrd="1" destOrd="0" presId="urn:microsoft.com/office/officeart/2005/8/layout/hierarchy2"/>
    <dgm:cxn modelId="{72941E1A-EE88-4EF8-B597-E5D524E070AA}" srcId="{ACEFC507-CCF7-4D3A-A53B-9EFA75864C33}" destId="{CEB22098-64DD-4B0B-A215-73A4927E3999}" srcOrd="1" destOrd="0" parTransId="{ED1E98C5-598B-46D6-9B6B-2FCB1458D6B0}" sibTransId="{AC676974-F1F0-4347-A7EE-11B5ADD65B9F}"/>
    <dgm:cxn modelId="{0ABEBA93-DBDF-42B0-BCBD-5C0ABB0EC0E6}" type="presOf" srcId="{E94CA1BE-4AB9-4829-A7C7-FF224CA0ABA9}" destId="{2DEE390A-8C94-48E7-AB75-E580A3308DE1}" srcOrd="0" destOrd="0" presId="urn:microsoft.com/office/officeart/2005/8/layout/hierarchy2"/>
    <dgm:cxn modelId="{C28E714E-5385-4043-8887-C11A0CD52B44}" type="presOf" srcId="{28CC5FEF-B040-4A4C-9BA6-C3E8D3DC50B8}" destId="{1D5AAB03-C8F8-49BF-87C9-7B5DD387ED50}" srcOrd="0" destOrd="0" presId="urn:microsoft.com/office/officeart/2005/8/layout/hierarchy2"/>
    <dgm:cxn modelId="{F1072772-BF3D-4C55-A98F-DBD1EA2B0223}" type="presOf" srcId="{FED2592B-1755-4138-B32A-96B4897C1C55}" destId="{094FAC79-5783-4382-855E-C1DFE8106289}" srcOrd="0" destOrd="0" presId="urn:microsoft.com/office/officeart/2005/8/layout/hierarchy2"/>
    <dgm:cxn modelId="{69ADB17E-2E0A-4120-BE06-E108C592F4E1}" srcId="{28CC5FEF-B040-4A4C-9BA6-C3E8D3DC50B8}" destId="{E94CA1BE-4AB9-4829-A7C7-FF224CA0ABA9}" srcOrd="1" destOrd="0" parTransId="{73B6E0D9-5BCF-4273-80CD-4186B2D3991A}" sibTransId="{C2649C3B-3944-4AB8-A2C3-C79E51DD078A}"/>
    <dgm:cxn modelId="{F996355C-BC37-4AEB-A6E8-A8116A72188A}" type="presOf" srcId="{712B343B-EF87-46BD-A85B-DAFBC2D1FE52}" destId="{A8EF51A9-3F01-4668-96D4-995855ADF848}" srcOrd="1" destOrd="0" presId="urn:microsoft.com/office/officeart/2005/8/layout/hierarchy2"/>
    <dgm:cxn modelId="{29AB7E39-D5F5-4276-8F30-073571F66C12}" srcId="{28CC5FEF-B040-4A4C-9BA6-C3E8D3DC50B8}" destId="{9E6B9880-76E9-4D72-9A9D-0C32A91C44F7}" srcOrd="2" destOrd="0" parTransId="{4C8B0FBC-DBF2-4DFD-A2EE-544111CBE524}" sibTransId="{D0DE3FF5-2A53-4B3C-B2E8-7CF5A15D7E14}"/>
    <dgm:cxn modelId="{E08844DE-4014-4BE6-A346-EAC1D26D5822}" type="presOf" srcId="{CEB22098-64DD-4B0B-A215-73A4927E3999}" destId="{91C3CEE7-305A-4860-AD6B-1241F9CB64A0}" srcOrd="0" destOrd="0" presId="urn:microsoft.com/office/officeart/2005/8/layout/hierarchy2"/>
    <dgm:cxn modelId="{E1214D7F-C202-49E2-937C-87774A1794E7}" type="presOf" srcId="{ACEFC507-CCF7-4D3A-A53B-9EFA75864C33}" destId="{18D6C73C-87A8-4590-A585-2EEB58EA26E8}" srcOrd="0" destOrd="0" presId="urn:microsoft.com/office/officeart/2005/8/layout/hierarchy2"/>
    <dgm:cxn modelId="{EC6AAA4A-D310-4B45-8EB7-FA1F86204521}" type="presOf" srcId="{FA0F6752-290D-4D0B-AA45-38179A3BA898}" destId="{A7082987-915B-4CE5-A80C-971288CAB8A1}" srcOrd="0" destOrd="0" presId="urn:microsoft.com/office/officeart/2005/8/layout/hierarchy2"/>
    <dgm:cxn modelId="{B828F11F-B3EC-421B-B241-42F180BE3CC9}" type="presOf" srcId="{794250C2-1F04-44B7-87A2-771D86B6F507}" destId="{E2E302C7-98A6-4CBF-8EC4-EC76D37B7B82}" srcOrd="0" destOrd="0" presId="urn:microsoft.com/office/officeart/2005/8/layout/hierarchy2"/>
    <dgm:cxn modelId="{2D1DE7D9-CFEC-461A-B1EF-6837F4E22928}" type="presParOf" srcId="{094FAC79-5783-4382-855E-C1DFE8106289}" destId="{EF467D26-86A3-48DD-8F81-43FF45C920D4}" srcOrd="0" destOrd="0" presId="urn:microsoft.com/office/officeart/2005/8/layout/hierarchy2"/>
    <dgm:cxn modelId="{AD1E8AF4-7C7A-45B3-95DD-CB1F79242E1F}" type="presParOf" srcId="{EF467D26-86A3-48DD-8F81-43FF45C920D4}" destId="{18D6C73C-87A8-4590-A585-2EEB58EA26E8}" srcOrd="0" destOrd="0" presId="urn:microsoft.com/office/officeart/2005/8/layout/hierarchy2"/>
    <dgm:cxn modelId="{C286A73E-0ADA-4122-9F86-A279D7A01697}" type="presParOf" srcId="{EF467D26-86A3-48DD-8F81-43FF45C920D4}" destId="{1EA951A6-033E-4160-983C-6AE413E9D9AC}" srcOrd="1" destOrd="0" presId="urn:microsoft.com/office/officeart/2005/8/layout/hierarchy2"/>
    <dgm:cxn modelId="{C41E74CF-4CB3-4B56-A3F4-C6EF464CCEB5}" type="presParOf" srcId="{1EA951A6-033E-4160-983C-6AE413E9D9AC}" destId="{42E67C26-6B83-46A3-9796-6AAB1D2977B5}" srcOrd="0" destOrd="0" presId="urn:microsoft.com/office/officeart/2005/8/layout/hierarchy2"/>
    <dgm:cxn modelId="{C32DB728-EC4A-4B50-AB4D-476FB8EB490D}" type="presParOf" srcId="{42E67C26-6B83-46A3-9796-6AAB1D2977B5}" destId="{A8EF51A9-3F01-4668-96D4-995855ADF848}" srcOrd="0" destOrd="0" presId="urn:microsoft.com/office/officeart/2005/8/layout/hierarchy2"/>
    <dgm:cxn modelId="{1B579061-D911-48EA-9EA4-A9BBF97A09DF}" type="presParOf" srcId="{1EA951A6-033E-4160-983C-6AE413E9D9AC}" destId="{1B8048F4-96A3-4071-B80F-A9BFE0F445E7}" srcOrd="1" destOrd="0" presId="urn:microsoft.com/office/officeart/2005/8/layout/hierarchy2"/>
    <dgm:cxn modelId="{1EA5E0D1-4109-4808-833F-E0FF8E729AA1}" type="presParOf" srcId="{1B8048F4-96A3-4071-B80F-A9BFE0F445E7}" destId="{DFCFBC91-EF4D-485A-AC14-E197BAD2AE81}" srcOrd="0" destOrd="0" presId="urn:microsoft.com/office/officeart/2005/8/layout/hierarchy2"/>
    <dgm:cxn modelId="{8E7D2267-41C5-471F-B2C3-E44CC500670D}" type="presParOf" srcId="{1B8048F4-96A3-4071-B80F-A9BFE0F445E7}" destId="{27FF07E6-2D57-4A54-A685-079347EAFE81}" srcOrd="1" destOrd="0" presId="urn:microsoft.com/office/officeart/2005/8/layout/hierarchy2"/>
    <dgm:cxn modelId="{2303C53E-398C-4124-A2A3-3AE40E02D25B}" type="presParOf" srcId="{27FF07E6-2D57-4A54-A685-079347EAFE81}" destId="{D23C264C-EFCF-4A9A-A0E8-BD611D70ABA3}" srcOrd="0" destOrd="0" presId="urn:microsoft.com/office/officeart/2005/8/layout/hierarchy2"/>
    <dgm:cxn modelId="{13028D2C-696E-493F-9DBE-CEF3E33AD427}" type="presParOf" srcId="{D23C264C-EFCF-4A9A-A0E8-BD611D70ABA3}" destId="{FDC87C38-59A6-48E6-9440-F078EAE80D9D}" srcOrd="0" destOrd="0" presId="urn:microsoft.com/office/officeart/2005/8/layout/hierarchy2"/>
    <dgm:cxn modelId="{1996D2AF-560C-4BA7-B1D1-E14547A28C46}" type="presParOf" srcId="{27FF07E6-2D57-4A54-A685-079347EAFE81}" destId="{CAC0ABFE-1E23-4055-BA21-98754DFD65B1}" srcOrd="1" destOrd="0" presId="urn:microsoft.com/office/officeart/2005/8/layout/hierarchy2"/>
    <dgm:cxn modelId="{F74790E4-6E9B-45A0-8E5B-D9B349FD18B1}" type="presParOf" srcId="{CAC0ABFE-1E23-4055-BA21-98754DFD65B1}" destId="{1D5AAB03-C8F8-49BF-87C9-7B5DD387ED50}" srcOrd="0" destOrd="0" presId="urn:microsoft.com/office/officeart/2005/8/layout/hierarchy2"/>
    <dgm:cxn modelId="{A2F9EC22-1C68-4AFD-AE99-E59637A6AA10}" type="presParOf" srcId="{CAC0ABFE-1E23-4055-BA21-98754DFD65B1}" destId="{8D010D3F-5619-4A7F-911B-2EF0F23FD9A0}" srcOrd="1" destOrd="0" presId="urn:microsoft.com/office/officeart/2005/8/layout/hierarchy2"/>
    <dgm:cxn modelId="{C1D8AD47-223A-461F-A81E-80204631A3AE}" type="presParOf" srcId="{8D010D3F-5619-4A7F-911B-2EF0F23FD9A0}" destId="{B7A65406-26AC-4BAC-B38F-1E3D1124538B}" srcOrd="0" destOrd="0" presId="urn:microsoft.com/office/officeart/2005/8/layout/hierarchy2"/>
    <dgm:cxn modelId="{2A142FAB-F99E-4665-9BEB-96344823F9F7}" type="presParOf" srcId="{B7A65406-26AC-4BAC-B38F-1E3D1124538B}" destId="{04DE47C5-8AC0-4A21-8477-6D90E60E903C}" srcOrd="0" destOrd="0" presId="urn:microsoft.com/office/officeart/2005/8/layout/hierarchy2"/>
    <dgm:cxn modelId="{0D24044F-0B80-452E-BDF8-4E1EF681C44C}" type="presParOf" srcId="{8D010D3F-5619-4A7F-911B-2EF0F23FD9A0}" destId="{A0699226-4CA1-40CA-A3E6-B2D6FE610949}" srcOrd="1" destOrd="0" presId="urn:microsoft.com/office/officeart/2005/8/layout/hierarchy2"/>
    <dgm:cxn modelId="{E500EDBC-9C5D-4C0E-B7BD-773D51C8396C}" type="presParOf" srcId="{A0699226-4CA1-40CA-A3E6-B2D6FE610949}" destId="{E2E302C7-98A6-4CBF-8EC4-EC76D37B7B82}" srcOrd="0" destOrd="0" presId="urn:microsoft.com/office/officeart/2005/8/layout/hierarchy2"/>
    <dgm:cxn modelId="{81D18F56-73A6-43EE-B9F1-54E0117A6A0F}" type="presParOf" srcId="{A0699226-4CA1-40CA-A3E6-B2D6FE610949}" destId="{8B2C3D12-B286-4832-AE1E-E8E6300CA970}" srcOrd="1" destOrd="0" presId="urn:microsoft.com/office/officeart/2005/8/layout/hierarchy2"/>
    <dgm:cxn modelId="{57653C9F-B26A-45F3-9CEA-A8B79F4DB581}" type="presParOf" srcId="{8D010D3F-5619-4A7F-911B-2EF0F23FD9A0}" destId="{4D7EEF60-DD04-4CA7-8B9A-CE68571A537E}" srcOrd="2" destOrd="0" presId="urn:microsoft.com/office/officeart/2005/8/layout/hierarchy2"/>
    <dgm:cxn modelId="{F877B13E-BC93-4FAD-BC29-CCC33F00FC67}" type="presParOf" srcId="{4D7EEF60-DD04-4CA7-8B9A-CE68571A537E}" destId="{273E5C74-AB6C-452E-971A-354EC263A3E3}" srcOrd="0" destOrd="0" presId="urn:microsoft.com/office/officeart/2005/8/layout/hierarchy2"/>
    <dgm:cxn modelId="{6BF51280-5FDA-4C5C-9A5D-B9FBEF1558B2}" type="presParOf" srcId="{8D010D3F-5619-4A7F-911B-2EF0F23FD9A0}" destId="{9C64B1B7-2117-487B-A90A-A9D3E36F3EDA}" srcOrd="3" destOrd="0" presId="urn:microsoft.com/office/officeart/2005/8/layout/hierarchy2"/>
    <dgm:cxn modelId="{FCBFD847-8413-47D2-92CA-CA75642D4114}" type="presParOf" srcId="{9C64B1B7-2117-487B-A90A-A9D3E36F3EDA}" destId="{2DEE390A-8C94-48E7-AB75-E580A3308DE1}" srcOrd="0" destOrd="0" presId="urn:microsoft.com/office/officeart/2005/8/layout/hierarchy2"/>
    <dgm:cxn modelId="{04F6102F-80B7-4A54-8884-ED3C16BBD375}" type="presParOf" srcId="{9C64B1B7-2117-487B-A90A-A9D3E36F3EDA}" destId="{BE869304-E4E4-4722-ABF7-7EAD5BCDA675}" srcOrd="1" destOrd="0" presId="urn:microsoft.com/office/officeart/2005/8/layout/hierarchy2"/>
    <dgm:cxn modelId="{4BF40679-1AAE-4E0A-84BB-21C058BF273E}" type="presParOf" srcId="{8D010D3F-5619-4A7F-911B-2EF0F23FD9A0}" destId="{2EB8B71A-467F-4AFB-9454-DEDFF9659D7B}" srcOrd="4" destOrd="0" presId="urn:microsoft.com/office/officeart/2005/8/layout/hierarchy2"/>
    <dgm:cxn modelId="{C747CDCF-EC47-4411-9BEB-4D3293E98BE0}" type="presParOf" srcId="{2EB8B71A-467F-4AFB-9454-DEDFF9659D7B}" destId="{E12C7BB7-DA6C-412F-9D3A-050FF01A784F}" srcOrd="0" destOrd="0" presId="urn:microsoft.com/office/officeart/2005/8/layout/hierarchy2"/>
    <dgm:cxn modelId="{95D48C79-32E7-4216-BBA9-C0232B08BDDC}" type="presParOf" srcId="{8D010D3F-5619-4A7F-911B-2EF0F23FD9A0}" destId="{830ED3F8-BD12-4377-B9E2-CA3D045A0857}" srcOrd="5" destOrd="0" presId="urn:microsoft.com/office/officeart/2005/8/layout/hierarchy2"/>
    <dgm:cxn modelId="{12E5D5CE-B15B-47DB-95D2-F90D090B7269}" type="presParOf" srcId="{830ED3F8-BD12-4377-B9E2-CA3D045A0857}" destId="{4B76246E-9579-404C-82C0-5A75D64CD3B8}" srcOrd="0" destOrd="0" presId="urn:microsoft.com/office/officeart/2005/8/layout/hierarchy2"/>
    <dgm:cxn modelId="{0E72BFD3-01C7-4A74-9EB9-235AD814506B}" type="presParOf" srcId="{830ED3F8-BD12-4377-B9E2-CA3D045A0857}" destId="{4BDC1F57-DE54-4782-A526-FB7A276E423E}" srcOrd="1" destOrd="0" presId="urn:microsoft.com/office/officeart/2005/8/layout/hierarchy2"/>
    <dgm:cxn modelId="{833D4A85-DC43-433A-9A02-1DB3282A453D}" type="presParOf" srcId="{1EA951A6-033E-4160-983C-6AE413E9D9AC}" destId="{425DA99F-EBA8-4DBE-AA4B-DDB2C1CF2CB7}" srcOrd="2" destOrd="0" presId="urn:microsoft.com/office/officeart/2005/8/layout/hierarchy2"/>
    <dgm:cxn modelId="{09C26013-485F-43A5-A092-BAAA8ACC4DA5}" type="presParOf" srcId="{425DA99F-EBA8-4DBE-AA4B-DDB2C1CF2CB7}" destId="{E84974DB-60A0-4554-8602-C3CD6099757A}" srcOrd="0" destOrd="0" presId="urn:microsoft.com/office/officeart/2005/8/layout/hierarchy2"/>
    <dgm:cxn modelId="{E3D431D6-DADD-448E-B99B-58555B428F20}" type="presParOf" srcId="{1EA951A6-033E-4160-983C-6AE413E9D9AC}" destId="{9CD87013-2ECF-4D98-B86A-0801EB1AAB7F}" srcOrd="3" destOrd="0" presId="urn:microsoft.com/office/officeart/2005/8/layout/hierarchy2"/>
    <dgm:cxn modelId="{7A499724-3319-4C97-B52C-94569D8C7D13}" type="presParOf" srcId="{9CD87013-2ECF-4D98-B86A-0801EB1AAB7F}" destId="{91C3CEE7-305A-4860-AD6B-1241F9CB64A0}" srcOrd="0" destOrd="0" presId="urn:microsoft.com/office/officeart/2005/8/layout/hierarchy2"/>
    <dgm:cxn modelId="{9518B809-860F-4DDB-AA96-F91EB4382FAF}" type="presParOf" srcId="{9CD87013-2ECF-4D98-B86A-0801EB1AAB7F}" destId="{BB938820-BF0D-4DE3-9FC9-7FE43F2AB86F}" srcOrd="1" destOrd="0" presId="urn:microsoft.com/office/officeart/2005/8/layout/hierarchy2"/>
    <dgm:cxn modelId="{559FBCE7-B26D-4E09-8B4E-91B3FF971191}" type="presParOf" srcId="{BB938820-BF0D-4DE3-9FC9-7FE43F2AB86F}" destId="{A7082987-915B-4CE5-A80C-971288CAB8A1}" srcOrd="0" destOrd="0" presId="urn:microsoft.com/office/officeart/2005/8/layout/hierarchy2"/>
    <dgm:cxn modelId="{A697A30A-BB75-42B0-A48E-E2F3B831A72D}" type="presParOf" srcId="{A7082987-915B-4CE5-A80C-971288CAB8A1}" destId="{7F498F5A-C002-4D4B-94B2-BD79E4D373EA}" srcOrd="0" destOrd="0" presId="urn:microsoft.com/office/officeart/2005/8/layout/hierarchy2"/>
    <dgm:cxn modelId="{B4633211-DB87-4AB6-A205-824B62B989A6}" type="presParOf" srcId="{BB938820-BF0D-4DE3-9FC9-7FE43F2AB86F}" destId="{1A39B742-7B3E-4369-97F1-940A0630038E}" srcOrd="1" destOrd="0" presId="urn:microsoft.com/office/officeart/2005/8/layout/hierarchy2"/>
    <dgm:cxn modelId="{6BD835FA-2075-40DC-BC7F-B95469A6E1E1}" type="presParOf" srcId="{1A39B742-7B3E-4369-97F1-940A0630038E}" destId="{DAC28681-12D0-4665-AACE-11A3343D7D51}" srcOrd="0" destOrd="0" presId="urn:microsoft.com/office/officeart/2005/8/layout/hierarchy2"/>
    <dgm:cxn modelId="{85000215-1999-4B72-AF81-658C54D91FEC}" type="presParOf" srcId="{1A39B742-7B3E-4369-97F1-940A0630038E}" destId="{3FF87E6D-8F8C-4CBA-A103-BB06F3AEC10E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F5741A6-8927-4361-8738-FA273C2509E2}" type="doc">
      <dgm:prSet loTypeId="urn:microsoft.com/office/officeart/2005/8/layout/hierarchy3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BD2A2050-8AC4-4E18-9FFC-103524C7D7D9}">
      <dgm:prSet phldrT="[Текст]"/>
      <dgm:spPr/>
      <dgm:t>
        <a:bodyPr/>
        <a:lstStyle/>
        <a:p>
          <a:r>
            <a:rPr lang="ru-RU" dirty="0"/>
            <a:t>Развернутый конспект НОД поможет:</a:t>
          </a:r>
          <a:endParaRPr lang="ru-RU" sz="3000" dirty="0">
            <a:latin typeface="Corbel"/>
          </a:endParaRPr>
        </a:p>
      </dgm:t>
    </dgm:pt>
    <dgm:pt modelId="{EEFDE046-1B8F-4D94-B463-E86B933D3705}" type="parTrans" cxnId="{01C0051E-FEEA-4F4E-834D-756B9EBE97BD}">
      <dgm:prSet/>
      <dgm:spPr/>
      <dgm:t>
        <a:bodyPr/>
        <a:lstStyle/>
        <a:p>
          <a:endParaRPr lang="ru-RU"/>
        </a:p>
      </dgm:t>
    </dgm:pt>
    <dgm:pt modelId="{DB76E626-0A33-4614-8E86-3A523D52C3DC}" type="sibTrans" cxnId="{01C0051E-FEEA-4F4E-834D-756B9EBE97BD}">
      <dgm:prSet/>
      <dgm:spPr/>
      <dgm:t>
        <a:bodyPr/>
        <a:lstStyle/>
        <a:p>
          <a:endParaRPr lang="ru-RU"/>
        </a:p>
      </dgm:t>
    </dgm:pt>
    <dgm:pt modelId="{5483A457-13F3-43EA-891D-2D436BC697A1}">
      <dgm:prSet phldrT="[Текст]"/>
      <dgm:spPr/>
      <dgm:t>
        <a:bodyPr/>
        <a:lstStyle/>
        <a:p>
          <a:r>
            <a:rPr lang="ru-RU" dirty="0"/>
            <a:t>Представить </a:t>
          </a:r>
          <a:r>
            <a:rPr lang="en-US" dirty="0"/>
            <a:t/>
          </a:r>
          <a:br>
            <a:rPr lang="en-US" dirty="0"/>
          </a:br>
          <a:r>
            <a:rPr lang="ru-RU" dirty="0"/>
            <a:t>свою работу </a:t>
          </a:r>
          <a:r>
            <a:rPr lang="en-US" dirty="0"/>
            <a:t/>
          </a:r>
          <a:br>
            <a:rPr lang="en-US" dirty="0"/>
          </a:br>
          <a:r>
            <a:rPr lang="ru-RU" dirty="0"/>
            <a:t>на профессиональном конкурсе</a:t>
          </a:r>
        </a:p>
      </dgm:t>
    </dgm:pt>
    <dgm:pt modelId="{C1E435E3-5CF6-4174-B407-D2D35097E617}" type="parTrans" cxnId="{46022B63-710F-4C23-ABD8-37D17212BAF8}">
      <dgm:prSet/>
      <dgm:spPr/>
      <dgm:t>
        <a:bodyPr/>
        <a:lstStyle/>
        <a:p>
          <a:endParaRPr lang="ru-RU"/>
        </a:p>
      </dgm:t>
    </dgm:pt>
    <dgm:pt modelId="{963F587C-E87D-4F11-B9F7-3D1524AD75F8}" type="sibTrans" cxnId="{46022B63-710F-4C23-ABD8-37D17212BAF8}">
      <dgm:prSet/>
      <dgm:spPr/>
      <dgm:t>
        <a:bodyPr/>
        <a:lstStyle/>
        <a:p>
          <a:endParaRPr lang="ru-RU"/>
        </a:p>
      </dgm:t>
    </dgm:pt>
    <dgm:pt modelId="{569C6CF5-6366-43FC-9608-CCD4A85CCD73}">
      <dgm:prSet phldrT="[Текст]"/>
      <dgm:spPr/>
      <dgm:t>
        <a:bodyPr/>
        <a:lstStyle/>
        <a:p>
          <a:r>
            <a:rPr lang="ru-RU" dirty="0"/>
            <a:t>Транслировать опыт </a:t>
          </a:r>
          <a:r>
            <a:rPr lang="en-US" dirty="0"/>
            <a:t/>
          </a:r>
          <a:br>
            <a:rPr lang="en-US" dirty="0"/>
          </a:br>
          <a:r>
            <a:rPr lang="ru-RU" dirty="0"/>
            <a:t>на страницах профессионального издании</a:t>
          </a:r>
        </a:p>
      </dgm:t>
    </dgm:pt>
    <dgm:pt modelId="{BD462A75-BC97-4500-8A13-58AFC1828723}" type="parTrans" cxnId="{749443C3-380F-4E57-A82D-EAEE4868D082}">
      <dgm:prSet/>
      <dgm:spPr/>
      <dgm:t>
        <a:bodyPr/>
        <a:lstStyle/>
        <a:p>
          <a:endParaRPr lang="ru-RU"/>
        </a:p>
      </dgm:t>
    </dgm:pt>
    <dgm:pt modelId="{C8E658CB-99ED-4FCE-A65E-469ED254FA03}" type="sibTrans" cxnId="{749443C3-380F-4E57-A82D-EAEE4868D082}">
      <dgm:prSet/>
      <dgm:spPr/>
      <dgm:t>
        <a:bodyPr/>
        <a:lstStyle/>
        <a:p>
          <a:endParaRPr lang="ru-RU"/>
        </a:p>
      </dgm:t>
    </dgm:pt>
    <dgm:pt modelId="{FA45951F-722F-48C6-9262-72CEE83B256A}">
      <dgm:prSet phldrT="[Текст]"/>
      <dgm:spPr/>
      <dgm:t>
        <a:bodyPr/>
        <a:lstStyle/>
        <a:p>
          <a:r>
            <a:rPr lang="ru-RU" dirty="0"/>
            <a:t>Технологическая карта поможет: </a:t>
          </a:r>
        </a:p>
      </dgm:t>
    </dgm:pt>
    <dgm:pt modelId="{C0D46423-3FEE-4A5E-9A0A-51B30A2E1E40}" type="parTrans" cxnId="{530EB75E-574D-4340-B1F1-EE479EF0384C}">
      <dgm:prSet/>
      <dgm:spPr/>
      <dgm:t>
        <a:bodyPr/>
        <a:lstStyle/>
        <a:p>
          <a:endParaRPr lang="ru-RU"/>
        </a:p>
      </dgm:t>
    </dgm:pt>
    <dgm:pt modelId="{59891298-6DE3-4DFD-BFA9-1B105E59DDFC}" type="sibTrans" cxnId="{530EB75E-574D-4340-B1F1-EE479EF0384C}">
      <dgm:prSet/>
      <dgm:spPr/>
      <dgm:t>
        <a:bodyPr/>
        <a:lstStyle/>
        <a:p>
          <a:endParaRPr lang="ru-RU"/>
        </a:p>
      </dgm:t>
    </dgm:pt>
    <dgm:pt modelId="{E3E0B3B0-E48C-482A-A6FD-D6762F088675}">
      <dgm:prSet phldrT="[Текст]"/>
      <dgm:spPr/>
      <dgm:t>
        <a:bodyPr/>
        <a:lstStyle/>
        <a:p>
          <a:r>
            <a:rPr lang="ru-RU" dirty="0"/>
            <a:t>При освоении новых образовательных технологий</a:t>
          </a:r>
        </a:p>
      </dgm:t>
    </dgm:pt>
    <dgm:pt modelId="{719B20FA-4A64-417C-B8DF-D4F742DF20C0}" type="parTrans" cxnId="{D544F70E-3319-4091-AE0B-44A9CB785D45}">
      <dgm:prSet/>
      <dgm:spPr/>
      <dgm:t>
        <a:bodyPr/>
        <a:lstStyle/>
        <a:p>
          <a:endParaRPr lang="ru-RU"/>
        </a:p>
      </dgm:t>
    </dgm:pt>
    <dgm:pt modelId="{F913674A-B85F-444F-A043-A6936746D687}" type="sibTrans" cxnId="{D544F70E-3319-4091-AE0B-44A9CB785D45}">
      <dgm:prSet/>
      <dgm:spPr/>
      <dgm:t>
        <a:bodyPr/>
        <a:lstStyle/>
        <a:p>
          <a:endParaRPr lang="ru-RU"/>
        </a:p>
      </dgm:t>
    </dgm:pt>
    <dgm:pt modelId="{7EA1B9CB-D435-4187-95D9-AE6C72863478}">
      <dgm:prSet phldrT="[Текст]"/>
      <dgm:spPr/>
      <dgm:t>
        <a:bodyPr/>
        <a:lstStyle/>
        <a:p>
          <a:r>
            <a:rPr lang="ru-RU" dirty="0"/>
            <a:t>Лучше понять структуру педагогической деятельности </a:t>
          </a:r>
          <a:r>
            <a:rPr lang="en-US" dirty="0"/>
            <a:t/>
          </a:r>
          <a:br>
            <a:rPr lang="en-US" dirty="0"/>
          </a:br>
          <a:r>
            <a:rPr lang="ru-RU" dirty="0"/>
            <a:t>(особенно важно </a:t>
          </a:r>
          <a:r>
            <a:rPr lang="en-US" dirty="0"/>
            <a:t/>
          </a:r>
          <a:br>
            <a:rPr lang="en-US" dirty="0"/>
          </a:br>
          <a:r>
            <a:rPr lang="ru-RU" dirty="0"/>
            <a:t>для молодых педагогов)</a:t>
          </a:r>
        </a:p>
      </dgm:t>
    </dgm:pt>
    <dgm:pt modelId="{8F6A5379-F069-4784-AEA9-877E1FE6F3F0}" type="parTrans" cxnId="{F3A7F6AE-FE3B-4E38-8AD3-7C14E1CA1C65}">
      <dgm:prSet/>
      <dgm:spPr/>
    </dgm:pt>
    <dgm:pt modelId="{CA64C8E2-9660-40DB-BFA6-F156B4370BFC}" type="sibTrans" cxnId="{F3A7F6AE-FE3B-4E38-8AD3-7C14E1CA1C65}">
      <dgm:prSet/>
      <dgm:spPr/>
    </dgm:pt>
    <dgm:pt modelId="{559F2168-45DD-4953-B805-D7CE1AA00B80}" type="pres">
      <dgm:prSet presAssocID="{4F5741A6-8927-4361-8738-FA273C2509E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ECF43F2-BFAA-4B24-B3E4-F5B6452EA069}" type="pres">
      <dgm:prSet presAssocID="{BD2A2050-8AC4-4E18-9FFC-103524C7D7D9}" presName="root" presStyleCnt="0"/>
      <dgm:spPr/>
    </dgm:pt>
    <dgm:pt modelId="{E3932143-2537-4D0D-90B0-2CAAE4B1339F}" type="pres">
      <dgm:prSet presAssocID="{BD2A2050-8AC4-4E18-9FFC-103524C7D7D9}" presName="rootComposite" presStyleCnt="0"/>
      <dgm:spPr/>
    </dgm:pt>
    <dgm:pt modelId="{D4527CB6-06A1-4945-97E5-D5173161A83D}" type="pres">
      <dgm:prSet presAssocID="{BD2A2050-8AC4-4E18-9FFC-103524C7D7D9}" presName="rootText" presStyleLbl="node1" presStyleIdx="0" presStyleCnt="2"/>
      <dgm:spPr/>
      <dgm:t>
        <a:bodyPr/>
        <a:lstStyle/>
        <a:p>
          <a:endParaRPr lang="ru-RU"/>
        </a:p>
      </dgm:t>
    </dgm:pt>
    <dgm:pt modelId="{0D17AF90-EBC5-45AB-B409-10E70BCFE635}" type="pres">
      <dgm:prSet presAssocID="{BD2A2050-8AC4-4E18-9FFC-103524C7D7D9}" presName="rootConnector" presStyleLbl="node1" presStyleIdx="0" presStyleCnt="2"/>
      <dgm:spPr/>
      <dgm:t>
        <a:bodyPr/>
        <a:lstStyle/>
        <a:p>
          <a:endParaRPr lang="ru-RU"/>
        </a:p>
      </dgm:t>
    </dgm:pt>
    <dgm:pt modelId="{78B8EC79-878D-40AE-B82B-8E3B2AED611E}" type="pres">
      <dgm:prSet presAssocID="{BD2A2050-8AC4-4E18-9FFC-103524C7D7D9}" presName="childShape" presStyleCnt="0"/>
      <dgm:spPr/>
    </dgm:pt>
    <dgm:pt modelId="{2BEC439E-4811-4381-8112-9337109C56C6}" type="pres">
      <dgm:prSet presAssocID="{C1E435E3-5CF6-4174-B407-D2D35097E617}" presName="Name13" presStyleLbl="parChTrans1D2" presStyleIdx="0" presStyleCnt="4"/>
      <dgm:spPr/>
      <dgm:t>
        <a:bodyPr/>
        <a:lstStyle/>
        <a:p>
          <a:endParaRPr lang="ru-RU"/>
        </a:p>
      </dgm:t>
    </dgm:pt>
    <dgm:pt modelId="{32A1BD56-E75F-4D83-95FD-5E2044C987B6}" type="pres">
      <dgm:prSet presAssocID="{5483A457-13F3-43EA-891D-2D436BC697A1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8E24EA-CBF8-4FD7-AD74-1018D5F800B8}" type="pres">
      <dgm:prSet presAssocID="{BD462A75-BC97-4500-8A13-58AFC1828723}" presName="Name13" presStyleLbl="parChTrans1D2" presStyleIdx="1" presStyleCnt="4"/>
      <dgm:spPr/>
      <dgm:t>
        <a:bodyPr/>
        <a:lstStyle/>
        <a:p>
          <a:endParaRPr lang="ru-RU"/>
        </a:p>
      </dgm:t>
    </dgm:pt>
    <dgm:pt modelId="{2C39475E-412E-436E-BCF3-4AD56EBEA255}" type="pres">
      <dgm:prSet presAssocID="{569C6CF5-6366-43FC-9608-CCD4A85CCD73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CAFE3D-55F4-45EA-AD95-F6D6A71492C2}" type="pres">
      <dgm:prSet presAssocID="{FA45951F-722F-48C6-9262-72CEE83B256A}" presName="root" presStyleCnt="0"/>
      <dgm:spPr/>
    </dgm:pt>
    <dgm:pt modelId="{398E0180-7A95-40F9-8F1D-0D5B3EE15815}" type="pres">
      <dgm:prSet presAssocID="{FA45951F-722F-48C6-9262-72CEE83B256A}" presName="rootComposite" presStyleCnt="0"/>
      <dgm:spPr/>
    </dgm:pt>
    <dgm:pt modelId="{D921630A-A190-4B30-9AC8-6C156CF71C26}" type="pres">
      <dgm:prSet presAssocID="{FA45951F-722F-48C6-9262-72CEE83B256A}" presName="rootText" presStyleLbl="node1" presStyleIdx="1" presStyleCnt="2"/>
      <dgm:spPr/>
      <dgm:t>
        <a:bodyPr/>
        <a:lstStyle/>
        <a:p>
          <a:endParaRPr lang="ru-RU"/>
        </a:p>
      </dgm:t>
    </dgm:pt>
    <dgm:pt modelId="{D7A632B3-6A6F-4DD0-ADD3-645D0A5AA61F}" type="pres">
      <dgm:prSet presAssocID="{FA45951F-722F-48C6-9262-72CEE83B256A}" presName="rootConnector" presStyleLbl="node1" presStyleIdx="1" presStyleCnt="2"/>
      <dgm:spPr/>
      <dgm:t>
        <a:bodyPr/>
        <a:lstStyle/>
        <a:p>
          <a:endParaRPr lang="ru-RU"/>
        </a:p>
      </dgm:t>
    </dgm:pt>
    <dgm:pt modelId="{6CE6B72C-58BE-4CF6-A26E-23C4433D625F}" type="pres">
      <dgm:prSet presAssocID="{FA45951F-722F-48C6-9262-72CEE83B256A}" presName="childShape" presStyleCnt="0"/>
      <dgm:spPr/>
    </dgm:pt>
    <dgm:pt modelId="{8EE4A055-4DD6-475D-8C8C-E441E7195991}" type="pres">
      <dgm:prSet presAssocID="{8F6A5379-F069-4784-AEA9-877E1FE6F3F0}" presName="Name13" presStyleLbl="parChTrans1D2" presStyleIdx="2" presStyleCnt="4"/>
      <dgm:spPr/>
    </dgm:pt>
    <dgm:pt modelId="{8FF8905C-9E6D-4A66-87CB-C16CCB7174BF}" type="pres">
      <dgm:prSet presAssocID="{7EA1B9CB-D435-4187-95D9-AE6C72863478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E2BF95-280F-41EF-AF8E-E308C8AE2D10}" type="pres">
      <dgm:prSet presAssocID="{719B20FA-4A64-417C-B8DF-D4F742DF20C0}" presName="Name13" presStyleLbl="parChTrans1D2" presStyleIdx="3" presStyleCnt="4"/>
      <dgm:spPr/>
      <dgm:t>
        <a:bodyPr/>
        <a:lstStyle/>
        <a:p>
          <a:endParaRPr lang="ru-RU"/>
        </a:p>
      </dgm:t>
    </dgm:pt>
    <dgm:pt modelId="{80161013-200E-4AEA-9205-286AF1A1241E}" type="pres">
      <dgm:prSet presAssocID="{E3E0B3B0-E48C-482A-A6FD-D6762F088675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E6BF62E-A81C-4443-B216-006C65D16C82}" type="presOf" srcId="{BD462A75-BC97-4500-8A13-58AFC1828723}" destId="{BC8E24EA-CBF8-4FD7-AD74-1018D5F800B8}" srcOrd="0" destOrd="0" presId="urn:microsoft.com/office/officeart/2005/8/layout/hierarchy3"/>
    <dgm:cxn modelId="{6AA214CA-ED67-42B5-B2CA-ACB7C3D19E77}" type="presOf" srcId="{FA45951F-722F-48C6-9262-72CEE83B256A}" destId="{D921630A-A190-4B30-9AC8-6C156CF71C26}" srcOrd="0" destOrd="0" presId="urn:microsoft.com/office/officeart/2005/8/layout/hierarchy3"/>
    <dgm:cxn modelId="{01C0051E-FEEA-4F4E-834D-756B9EBE97BD}" srcId="{4F5741A6-8927-4361-8738-FA273C2509E2}" destId="{BD2A2050-8AC4-4E18-9FFC-103524C7D7D9}" srcOrd="0" destOrd="0" parTransId="{EEFDE046-1B8F-4D94-B463-E86B933D3705}" sibTransId="{DB76E626-0A33-4614-8E86-3A523D52C3DC}"/>
    <dgm:cxn modelId="{DB6E1470-4E8B-416B-A2FA-360CC195F5CE}" type="presOf" srcId="{719B20FA-4A64-417C-B8DF-D4F742DF20C0}" destId="{FFE2BF95-280F-41EF-AF8E-E308C8AE2D10}" srcOrd="0" destOrd="0" presId="urn:microsoft.com/office/officeart/2005/8/layout/hierarchy3"/>
    <dgm:cxn modelId="{92B753B3-D55B-4415-B5CE-13DEE07999D2}" type="presOf" srcId="{569C6CF5-6366-43FC-9608-CCD4A85CCD73}" destId="{2C39475E-412E-436E-BCF3-4AD56EBEA255}" srcOrd="0" destOrd="0" presId="urn:microsoft.com/office/officeart/2005/8/layout/hierarchy3"/>
    <dgm:cxn modelId="{49B41C39-FAEF-4BA9-8CA1-2D0A7F276552}" type="presOf" srcId="{4F5741A6-8927-4361-8738-FA273C2509E2}" destId="{559F2168-45DD-4953-B805-D7CE1AA00B80}" srcOrd="0" destOrd="0" presId="urn:microsoft.com/office/officeart/2005/8/layout/hierarchy3"/>
    <dgm:cxn modelId="{7F2AED2A-8993-42BB-88BA-999F149C2826}" type="presOf" srcId="{7EA1B9CB-D435-4187-95D9-AE6C72863478}" destId="{8FF8905C-9E6D-4A66-87CB-C16CCB7174BF}" srcOrd="0" destOrd="0" presId="urn:microsoft.com/office/officeart/2005/8/layout/hierarchy3"/>
    <dgm:cxn modelId="{1F390EE7-C4EF-4534-9EF9-AD6D4F05469C}" type="presOf" srcId="{8F6A5379-F069-4784-AEA9-877E1FE6F3F0}" destId="{8EE4A055-4DD6-475D-8C8C-E441E7195991}" srcOrd="0" destOrd="0" presId="urn:microsoft.com/office/officeart/2005/8/layout/hierarchy3"/>
    <dgm:cxn modelId="{ECBECB56-D39B-4CAD-82C5-E8F997B0FB82}" type="presOf" srcId="{BD2A2050-8AC4-4E18-9FFC-103524C7D7D9}" destId="{0D17AF90-EBC5-45AB-B409-10E70BCFE635}" srcOrd="1" destOrd="0" presId="urn:microsoft.com/office/officeart/2005/8/layout/hierarchy3"/>
    <dgm:cxn modelId="{46022B63-710F-4C23-ABD8-37D17212BAF8}" srcId="{BD2A2050-8AC4-4E18-9FFC-103524C7D7D9}" destId="{5483A457-13F3-43EA-891D-2D436BC697A1}" srcOrd="0" destOrd="0" parTransId="{C1E435E3-5CF6-4174-B407-D2D35097E617}" sibTransId="{963F587C-E87D-4F11-B9F7-3D1524AD75F8}"/>
    <dgm:cxn modelId="{605AD6AA-435C-4E3C-9364-5BF31DF51DFE}" type="presOf" srcId="{BD2A2050-8AC4-4E18-9FFC-103524C7D7D9}" destId="{D4527CB6-06A1-4945-97E5-D5173161A83D}" srcOrd="0" destOrd="0" presId="urn:microsoft.com/office/officeart/2005/8/layout/hierarchy3"/>
    <dgm:cxn modelId="{530EB75E-574D-4340-B1F1-EE479EF0384C}" srcId="{4F5741A6-8927-4361-8738-FA273C2509E2}" destId="{FA45951F-722F-48C6-9262-72CEE83B256A}" srcOrd="1" destOrd="0" parTransId="{C0D46423-3FEE-4A5E-9A0A-51B30A2E1E40}" sibTransId="{59891298-6DE3-4DFD-BFA9-1B105E59DDFC}"/>
    <dgm:cxn modelId="{D544F70E-3319-4091-AE0B-44A9CB785D45}" srcId="{FA45951F-722F-48C6-9262-72CEE83B256A}" destId="{E3E0B3B0-E48C-482A-A6FD-D6762F088675}" srcOrd="1" destOrd="0" parTransId="{719B20FA-4A64-417C-B8DF-D4F742DF20C0}" sibTransId="{F913674A-B85F-444F-A043-A6936746D687}"/>
    <dgm:cxn modelId="{749443C3-380F-4E57-A82D-EAEE4868D082}" srcId="{BD2A2050-8AC4-4E18-9FFC-103524C7D7D9}" destId="{569C6CF5-6366-43FC-9608-CCD4A85CCD73}" srcOrd="1" destOrd="0" parTransId="{BD462A75-BC97-4500-8A13-58AFC1828723}" sibTransId="{C8E658CB-99ED-4FCE-A65E-469ED254FA03}"/>
    <dgm:cxn modelId="{3DAAE27B-D573-4873-A629-A1A2D5B7BED7}" type="presOf" srcId="{FA45951F-722F-48C6-9262-72CEE83B256A}" destId="{D7A632B3-6A6F-4DD0-ADD3-645D0A5AA61F}" srcOrd="1" destOrd="0" presId="urn:microsoft.com/office/officeart/2005/8/layout/hierarchy3"/>
    <dgm:cxn modelId="{16C8456F-FB9F-4802-883C-51C9D299F299}" type="presOf" srcId="{E3E0B3B0-E48C-482A-A6FD-D6762F088675}" destId="{80161013-200E-4AEA-9205-286AF1A1241E}" srcOrd="0" destOrd="0" presId="urn:microsoft.com/office/officeart/2005/8/layout/hierarchy3"/>
    <dgm:cxn modelId="{177C17CA-083D-4522-8EA5-AF2E0EBAE382}" type="presOf" srcId="{C1E435E3-5CF6-4174-B407-D2D35097E617}" destId="{2BEC439E-4811-4381-8112-9337109C56C6}" srcOrd="0" destOrd="0" presId="urn:microsoft.com/office/officeart/2005/8/layout/hierarchy3"/>
    <dgm:cxn modelId="{A4CAA940-241D-454D-A705-BEE7807F46E2}" type="presOf" srcId="{5483A457-13F3-43EA-891D-2D436BC697A1}" destId="{32A1BD56-E75F-4D83-95FD-5E2044C987B6}" srcOrd="0" destOrd="0" presId="urn:microsoft.com/office/officeart/2005/8/layout/hierarchy3"/>
    <dgm:cxn modelId="{F3A7F6AE-FE3B-4E38-8AD3-7C14E1CA1C65}" srcId="{FA45951F-722F-48C6-9262-72CEE83B256A}" destId="{7EA1B9CB-D435-4187-95D9-AE6C72863478}" srcOrd="0" destOrd="0" parTransId="{8F6A5379-F069-4784-AEA9-877E1FE6F3F0}" sibTransId="{CA64C8E2-9660-40DB-BFA6-F156B4370BFC}"/>
    <dgm:cxn modelId="{C10B0878-C407-4ABA-AAA3-41125766ADA8}" type="presParOf" srcId="{559F2168-45DD-4953-B805-D7CE1AA00B80}" destId="{2ECF43F2-BFAA-4B24-B3E4-F5B6452EA069}" srcOrd="0" destOrd="0" presId="urn:microsoft.com/office/officeart/2005/8/layout/hierarchy3"/>
    <dgm:cxn modelId="{6A552777-FB55-415A-A7BA-34F91D630FDE}" type="presParOf" srcId="{2ECF43F2-BFAA-4B24-B3E4-F5B6452EA069}" destId="{E3932143-2537-4D0D-90B0-2CAAE4B1339F}" srcOrd="0" destOrd="0" presId="urn:microsoft.com/office/officeart/2005/8/layout/hierarchy3"/>
    <dgm:cxn modelId="{A7857CB1-D4B3-4314-9B35-718640DB1992}" type="presParOf" srcId="{E3932143-2537-4D0D-90B0-2CAAE4B1339F}" destId="{D4527CB6-06A1-4945-97E5-D5173161A83D}" srcOrd="0" destOrd="0" presId="urn:microsoft.com/office/officeart/2005/8/layout/hierarchy3"/>
    <dgm:cxn modelId="{2F0B63A0-B2A0-4118-82F9-F5F5BBCEE4BC}" type="presParOf" srcId="{E3932143-2537-4D0D-90B0-2CAAE4B1339F}" destId="{0D17AF90-EBC5-45AB-B409-10E70BCFE635}" srcOrd="1" destOrd="0" presId="urn:microsoft.com/office/officeart/2005/8/layout/hierarchy3"/>
    <dgm:cxn modelId="{88FD3C76-DEEF-46C5-AB0A-1501FDC01FA9}" type="presParOf" srcId="{2ECF43F2-BFAA-4B24-B3E4-F5B6452EA069}" destId="{78B8EC79-878D-40AE-B82B-8E3B2AED611E}" srcOrd="1" destOrd="0" presId="urn:microsoft.com/office/officeart/2005/8/layout/hierarchy3"/>
    <dgm:cxn modelId="{6CA37B00-B11F-4419-97BA-9CA0912796E9}" type="presParOf" srcId="{78B8EC79-878D-40AE-B82B-8E3B2AED611E}" destId="{2BEC439E-4811-4381-8112-9337109C56C6}" srcOrd="0" destOrd="0" presId="urn:microsoft.com/office/officeart/2005/8/layout/hierarchy3"/>
    <dgm:cxn modelId="{4A2256CB-32DC-48F1-A33D-3333C4A07E8F}" type="presParOf" srcId="{78B8EC79-878D-40AE-B82B-8E3B2AED611E}" destId="{32A1BD56-E75F-4D83-95FD-5E2044C987B6}" srcOrd="1" destOrd="0" presId="urn:microsoft.com/office/officeart/2005/8/layout/hierarchy3"/>
    <dgm:cxn modelId="{AD996FEC-0D9C-4F94-88AF-FD821C3E1F09}" type="presParOf" srcId="{78B8EC79-878D-40AE-B82B-8E3B2AED611E}" destId="{BC8E24EA-CBF8-4FD7-AD74-1018D5F800B8}" srcOrd="2" destOrd="0" presId="urn:microsoft.com/office/officeart/2005/8/layout/hierarchy3"/>
    <dgm:cxn modelId="{F39009FA-E630-42F1-A7DF-1D07C0502DD0}" type="presParOf" srcId="{78B8EC79-878D-40AE-B82B-8E3B2AED611E}" destId="{2C39475E-412E-436E-BCF3-4AD56EBEA255}" srcOrd="3" destOrd="0" presId="urn:microsoft.com/office/officeart/2005/8/layout/hierarchy3"/>
    <dgm:cxn modelId="{ACF462BC-D6A1-45FF-8A03-4E99C6901D51}" type="presParOf" srcId="{559F2168-45DD-4953-B805-D7CE1AA00B80}" destId="{80CAFE3D-55F4-45EA-AD95-F6D6A71492C2}" srcOrd="1" destOrd="0" presId="urn:microsoft.com/office/officeart/2005/8/layout/hierarchy3"/>
    <dgm:cxn modelId="{EC1574BB-F007-4D31-97FE-89959ADE11F2}" type="presParOf" srcId="{80CAFE3D-55F4-45EA-AD95-F6D6A71492C2}" destId="{398E0180-7A95-40F9-8F1D-0D5B3EE15815}" srcOrd="0" destOrd="0" presId="urn:microsoft.com/office/officeart/2005/8/layout/hierarchy3"/>
    <dgm:cxn modelId="{B2DCE77E-D3BE-46A6-AEF5-467963EA9CD6}" type="presParOf" srcId="{398E0180-7A95-40F9-8F1D-0D5B3EE15815}" destId="{D921630A-A190-4B30-9AC8-6C156CF71C26}" srcOrd="0" destOrd="0" presId="urn:microsoft.com/office/officeart/2005/8/layout/hierarchy3"/>
    <dgm:cxn modelId="{54467EE6-288A-4359-B72B-98DA9BC78C95}" type="presParOf" srcId="{398E0180-7A95-40F9-8F1D-0D5B3EE15815}" destId="{D7A632B3-6A6F-4DD0-ADD3-645D0A5AA61F}" srcOrd="1" destOrd="0" presId="urn:microsoft.com/office/officeart/2005/8/layout/hierarchy3"/>
    <dgm:cxn modelId="{F1A1D0DD-7EAC-4D96-935B-9E0CE6452085}" type="presParOf" srcId="{80CAFE3D-55F4-45EA-AD95-F6D6A71492C2}" destId="{6CE6B72C-58BE-4CF6-A26E-23C4433D625F}" srcOrd="1" destOrd="0" presId="urn:microsoft.com/office/officeart/2005/8/layout/hierarchy3"/>
    <dgm:cxn modelId="{455EE3F6-D242-45CB-B643-4A6284D789CC}" type="presParOf" srcId="{6CE6B72C-58BE-4CF6-A26E-23C4433D625F}" destId="{8EE4A055-4DD6-475D-8C8C-E441E7195991}" srcOrd="0" destOrd="0" presId="urn:microsoft.com/office/officeart/2005/8/layout/hierarchy3"/>
    <dgm:cxn modelId="{1AD9B944-311F-4D6C-8E89-C3223D80DE45}" type="presParOf" srcId="{6CE6B72C-58BE-4CF6-A26E-23C4433D625F}" destId="{8FF8905C-9E6D-4A66-87CB-C16CCB7174BF}" srcOrd="1" destOrd="0" presId="urn:microsoft.com/office/officeart/2005/8/layout/hierarchy3"/>
    <dgm:cxn modelId="{8E4150EE-BD9D-4A86-8E0E-6CCA6C79619D}" type="presParOf" srcId="{6CE6B72C-58BE-4CF6-A26E-23C4433D625F}" destId="{FFE2BF95-280F-41EF-AF8E-E308C8AE2D10}" srcOrd="2" destOrd="0" presId="urn:microsoft.com/office/officeart/2005/8/layout/hierarchy3"/>
    <dgm:cxn modelId="{F66CD79C-29DE-4A76-B7D7-96F429119E0D}" type="presParOf" srcId="{6CE6B72C-58BE-4CF6-A26E-23C4433D625F}" destId="{80161013-200E-4AEA-9205-286AF1A1241E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2B7801-3658-4C26-8190-44EBD2EA48E7}">
      <dsp:nvSpPr>
        <dsp:cNvPr id="0" name=""/>
        <dsp:cNvSpPr/>
      </dsp:nvSpPr>
      <dsp:spPr>
        <a:xfrm>
          <a:off x="0" y="1030249"/>
          <a:ext cx="9359900" cy="71954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dirty="0"/>
            <a:t>Заставляет воспитателя четко следовать сценарию </a:t>
          </a:r>
          <a:endParaRPr lang="ru-RU" sz="3000" b="1" kern="1200" dirty="0">
            <a:solidFill>
              <a:srgbClr val="010000"/>
            </a:solidFill>
            <a:latin typeface="Corbel"/>
          </a:endParaRPr>
        </a:p>
      </dsp:txBody>
      <dsp:txXfrm>
        <a:off x="35125" y="1065374"/>
        <a:ext cx="9289650" cy="649299"/>
      </dsp:txXfrm>
    </dsp:sp>
    <dsp:sp modelId="{E9E4E785-013B-4F41-A5F8-B6EFA5357614}">
      <dsp:nvSpPr>
        <dsp:cNvPr id="0" name=""/>
        <dsp:cNvSpPr/>
      </dsp:nvSpPr>
      <dsp:spPr>
        <a:xfrm>
          <a:off x="0" y="1836198"/>
          <a:ext cx="9359900" cy="719549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dirty="0"/>
            <a:t>Препятствует свободному общению с детьми </a:t>
          </a:r>
        </a:p>
      </dsp:txBody>
      <dsp:txXfrm>
        <a:off x="35125" y="1871323"/>
        <a:ext cx="9289650" cy="649299"/>
      </dsp:txXfrm>
    </dsp:sp>
    <dsp:sp modelId="{FF234AB5-CBF6-4057-9464-6963DCF1902E}">
      <dsp:nvSpPr>
        <dsp:cNvPr id="0" name=""/>
        <dsp:cNvSpPr/>
      </dsp:nvSpPr>
      <dsp:spPr>
        <a:xfrm>
          <a:off x="0" y="2642149"/>
          <a:ext cx="9359900" cy="71954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dirty="0"/>
            <a:t>Требует много времени на оформление</a:t>
          </a:r>
        </a:p>
      </dsp:txBody>
      <dsp:txXfrm>
        <a:off x="35125" y="2677274"/>
        <a:ext cx="9289650" cy="649299"/>
      </dsp:txXfrm>
    </dsp:sp>
    <dsp:sp modelId="{A64556BB-B0F3-4F30-B5C0-43FAFE829595}">
      <dsp:nvSpPr>
        <dsp:cNvPr id="0" name=""/>
        <dsp:cNvSpPr/>
      </dsp:nvSpPr>
      <dsp:spPr>
        <a:xfrm>
          <a:off x="0" y="3448098"/>
          <a:ext cx="9359900" cy="719549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b="1" kern="1200" dirty="0"/>
            <a:t>Имеет большой объем </a:t>
          </a:r>
        </a:p>
      </dsp:txBody>
      <dsp:txXfrm>
        <a:off x="35125" y="3483223"/>
        <a:ext cx="9289650" cy="6492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05DE83-E33A-4B13-8CE3-EC4CFA4CB837}">
      <dsp:nvSpPr>
        <dsp:cNvPr id="0" name=""/>
        <dsp:cNvSpPr/>
      </dsp:nvSpPr>
      <dsp:spPr>
        <a:xfrm>
          <a:off x="0" y="86090"/>
          <a:ext cx="7652393" cy="91494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/>
            <a:t>Не ограничивает воспитателя и детей в импровизации </a:t>
          </a:r>
          <a:r>
            <a:rPr lang="en-US" sz="2300" kern="1200" dirty="0"/>
            <a:t/>
          </a:r>
          <a:br>
            <a:rPr lang="en-US" sz="2300" kern="1200" dirty="0"/>
          </a:br>
          <a:r>
            <a:rPr lang="ru-RU" sz="2300" b="1" kern="1200" dirty="0"/>
            <a:t>и свободном общении</a:t>
          </a:r>
          <a:endParaRPr lang="ru-RU" sz="2300" b="1" kern="1200" dirty="0">
            <a:solidFill>
              <a:srgbClr val="010000"/>
            </a:solidFill>
            <a:latin typeface="Corbel"/>
          </a:endParaRPr>
        </a:p>
      </dsp:txBody>
      <dsp:txXfrm>
        <a:off x="44664" y="130754"/>
        <a:ext cx="7563065" cy="825612"/>
      </dsp:txXfrm>
    </dsp:sp>
    <dsp:sp modelId="{C4C4FDB6-CEFD-4850-B202-A45B1F3DFC44}">
      <dsp:nvSpPr>
        <dsp:cNvPr id="0" name=""/>
        <dsp:cNvSpPr/>
      </dsp:nvSpPr>
      <dsp:spPr>
        <a:xfrm>
          <a:off x="0" y="1067270"/>
          <a:ext cx="7652393" cy="91494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/>
            <a:t>Занимает от 2/3 до 1 страницы</a:t>
          </a:r>
        </a:p>
      </dsp:txBody>
      <dsp:txXfrm>
        <a:off x="44664" y="1111934"/>
        <a:ext cx="7563065" cy="825612"/>
      </dsp:txXfrm>
    </dsp:sp>
    <dsp:sp modelId="{0BDBB56E-744A-4511-A855-2544520CCE9C}">
      <dsp:nvSpPr>
        <dsp:cNvPr id="0" name=""/>
        <dsp:cNvSpPr/>
      </dsp:nvSpPr>
      <dsp:spPr>
        <a:xfrm>
          <a:off x="0" y="2048451"/>
          <a:ext cx="7652393" cy="91494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/>
            <a:t>Легко запоминается </a:t>
          </a:r>
        </a:p>
      </dsp:txBody>
      <dsp:txXfrm>
        <a:off x="44664" y="2093115"/>
        <a:ext cx="7563065" cy="825612"/>
      </dsp:txXfrm>
    </dsp:sp>
    <dsp:sp modelId="{551C28F7-FF2E-4E7B-9589-076B7D26DE3F}">
      <dsp:nvSpPr>
        <dsp:cNvPr id="0" name=""/>
        <dsp:cNvSpPr/>
      </dsp:nvSpPr>
      <dsp:spPr>
        <a:xfrm>
          <a:off x="0" y="3029631"/>
          <a:ext cx="7652393" cy="91494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/>
            <a:t>Позволяет быстрее подготовиться к образовательной деятельности</a:t>
          </a:r>
        </a:p>
      </dsp:txBody>
      <dsp:txXfrm>
        <a:off x="44664" y="3074295"/>
        <a:ext cx="7563065" cy="8256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5B1A49-7A2E-4018-BA5C-A02CD72E1CFB}">
      <dsp:nvSpPr>
        <dsp:cNvPr id="0" name=""/>
        <dsp:cNvSpPr/>
      </dsp:nvSpPr>
      <dsp:spPr>
        <a:xfrm rot="5400000">
          <a:off x="-155009" y="156127"/>
          <a:ext cx="1033394" cy="723376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/>
            <a:t>1</a:t>
          </a:r>
          <a:endParaRPr lang="ru-RU" sz="2000" b="1" kern="1200" dirty="0">
            <a:latin typeface="Corbel"/>
          </a:endParaRPr>
        </a:p>
      </dsp:txBody>
      <dsp:txXfrm rot="-5400000">
        <a:off x="0" y="362806"/>
        <a:ext cx="723376" cy="310018"/>
      </dsp:txXfrm>
    </dsp:sp>
    <dsp:sp modelId="{F5DED1B3-19DE-4799-A431-11F7EF7BCA7C}">
      <dsp:nvSpPr>
        <dsp:cNvPr id="0" name=""/>
        <dsp:cNvSpPr/>
      </dsp:nvSpPr>
      <dsp:spPr>
        <a:xfrm rot="5400000">
          <a:off x="4214517" y="-3490023"/>
          <a:ext cx="671706" cy="76539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reflection blurRad="12700" stA="26000" endPos="32000" dist="12700" dir="5400000" sy="-100000" rotWithShape="0"/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77368" tIns="24765" rIns="24765" bIns="24765" numCol="1" spcCol="1270" anchor="ctr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900" b="1" kern="1200" dirty="0"/>
            <a:t>Мотивация</a:t>
          </a:r>
          <a:endParaRPr lang="ru-RU" sz="3900" b="1" kern="1200" dirty="0">
            <a:latin typeface="Corbel"/>
          </a:endParaRPr>
        </a:p>
      </dsp:txBody>
      <dsp:txXfrm rot="-5400000">
        <a:off x="723376" y="33908"/>
        <a:ext cx="7621198" cy="606126"/>
      </dsp:txXfrm>
    </dsp:sp>
    <dsp:sp modelId="{61E986D2-DB33-4AB1-8852-9B7D2A42CAD8}">
      <dsp:nvSpPr>
        <dsp:cNvPr id="0" name=""/>
        <dsp:cNvSpPr/>
      </dsp:nvSpPr>
      <dsp:spPr>
        <a:xfrm rot="5400000">
          <a:off x="-155009" y="1071687"/>
          <a:ext cx="1033394" cy="723376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latin typeface="Corbel"/>
            </a:rPr>
            <a:t>2</a:t>
          </a:r>
        </a:p>
      </dsp:txBody>
      <dsp:txXfrm rot="-5400000">
        <a:off x="0" y="1278366"/>
        <a:ext cx="723376" cy="310018"/>
      </dsp:txXfrm>
    </dsp:sp>
    <dsp:sp modelId="{BFF34AAE-8B69-48BB-AA41-721516140F85}">
      <dsp:nvSpPr>
        <dsp:cNvPr id="0" name=""/>
        <dsp:cNvSpPr/>
      </dsp:nvSpPr>
      <dsp:spPr>
        <a:xfrm rot="5400000">
          <a:off x="4214517" y="-2574462"/>
          <a:ext cx="671706" cy="76539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reflection blurRad="12700" stA="26000" endPos="32000" dist="12700" dir="5400000" sy="-100000" rotWithShape="0"/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77368" tIns="24765" rIns="24765" bIns="24765" numCol="1" spcCol="1270" anchor="ctr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900" b="1" kern="1200" dirty="0">
              <a:latin typeface="Corbel"/>
            </a:rPr>
            <a:t>Целеполагание</a:t>
          </a:r>
        </a:p>
      </dsp:txBody>
      <dsp:txXfrm rot="-5400000">
        <a:off x="723376" y="949469"/>
        <a:ext cx="7621198" cy="606126"/>
      </dsp:txXfrm>
    </dsp:sp>
    <dsp:sp modelId="{B7CFFD19-3EB5-4912-A02D-C2FC68F74899}">
      <dsp:nvSpPr>
        <dsp:cNvPr id="0" name=""/>
        <dsp:cNvSpPr/>
      </dsp:nvSpPr>
      <dsp:spPr>
        <a:xfrm rot="5400000">
          <a:off x="-155009" y="1987248"/>
          <a:ext cx="1033394" cy="723376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latin typeface="Corbel"/>
            </a:rPr>
            <a:t>3</a:t>
          </a:r>
        </a:p>
      </dsp:txBody>
      <dsp:txXfrm rot="-5400000">
        <a:off x="0" y="2193927"/>
        <a:ext cx="723376" cy="310018"/>
      </dsp:txXfrm>
    </dsp:sp>
    <dsp:sp modelId="{5CA76111-9110-44C9-AA83-BFC9F74ED643}">
      <dsp:nvSpPr>
        <dsp:cNvPr id="0" name=""/>
        <dsp:cNvSpPr/>
      </dsp:nvSpPr>
      <dsp:spPr>
        <a:xfrm rot="5400000">
          <a:off x="4214517" y="-1658901"/>
          <a:ext cx="671706" cy="76539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reflection blurRad="12700" stA="26000" endPos="32000" dist="12700" dir="5400000" sy="-100000" rotWithShape="0"/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77368" tIns="24765" rIns="24765" bIns="24765" numCol="1" spcCol="1270" anchor="ctr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900" b="1" kern="1200" dirty="0">
              <a:latin typeface="Corbel"/>
            </a:rPr>
            <a:t>Совместная работа с детьми</a:t>
          </a:r>
        </a:p>
      </dsp:txBody>
      <dsp:txXfrm rot="-5400000">
        <a:off x="723376" y="1865030"/>
        <a:ext cx="7621198" cy="606126"/>
      </dsp:txXfrm>
    </dsp:sp>
    <dsp:sp modelId="{3C820140-3144-4DE0-8CBD-39DFD7C90747}">
      <dsp:nvSpPr>
        <dsp:cNvPr id="0" name=""/>
        <dsp:cNvSpPr/>
      </dsp:nvSpPr>
      <dsp:spPr>
        <a:xfrm rot="5400000">
          <a:off x="-155009" y="2902808"/>
          <a:ext cx="1033394" cy="723376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latin typeface="Corbel"/>
            </a:rPr>
            <a:t>4</a:t>
          </a:r>
        </a:p>
      </dsp:txBody>
      <dsp:txXfrm rot="-5400000">
        <a:off x="0" y="3109487"/>
        <a:ext cx="723376" cy="310018"/>
      </dsp:txXfrm>
    </dsp:sp>
    <dsp:sp modelId="{CB3B38F2-CD6E-45C9-838E-53B1B2E23902}">
      <dsp:nvSpPr>
        <dsp:cNvPr id="0" name=""/>
        <dsp:cNvSpPr/>
      </dsp:nvSpPr>
      <dsp:spPr>
        <a:xfrm rot="5400000">
          <a:off x="4214517" y="-743341"/>
          <a:ext cx="671706" cy="76539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reflection blurRad="12700" stA="26000" endPos="32000" dist="12700" dir="5400000" sy="-100000" rotWithShape="0"/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77368" tIns="24765" rIns="24765" bIns="24765" numCol="1" spcCol="1270" anchor="ctr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900" b="1" kern="1200" dirty="0">
              <a:latin typeface="Corbel"/>
            </a:rPr>
            <a:t>Самостоятельная работа детей</a:t>
          </a:r>
        </a:p>
      </dsp:txBody>
      <dsp:txXfrm rot="-5400000">
        <a:off x="723376" y="2780590"/>
        <a:ext cx="7621198" cy="606126"/>
      </dsp:txXfrm>
    </dsp:sp>
    <dsp:sp modelId="{DAF1BFA0-78CE-4F3E-B1C5-D3EA37718EE9}">
      <dsp:nvSpPr>
        <dsp:cNvPr id="0" name=""/>
        <dsp:cNvSpPr/>
      </dsp:nvSpPr>
      <dsp:spPr>
        <a:xfrm rot="5400000">
          <a:off x="-155009" y="3818369"/>
          <a:ext cx="1033394" cy="723376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>
              <a:latin typeface="Corbel"/>
            </a:rPr>
            <a:t>5</a:t>
          </a:r>
        </a:p>
      </dsp:txBody>
      <dsp:txXfrm rot="-5400000">
        <a:off x="0" y="4025048"/>
        <a:ext cx="723376" cy="310018"/>
      </dsp:txXfrm>
    </dsp:sp>
    <dsp:sp modelId="{F8FCC4D9-7712-405D-8350-9E8A7B876021}">
      <dsp:nvSpPr>
        <dsp:cNvPr id="0" name=""/>
        <dsp:cNvSpPr/>
      </dsp:nvSpPr>
      <dsp:spPr>
        <a:xfrm rot="5400000">
          <a:off x="4214517" y="172219"/>
          <a:ext cx="671706" cy="76539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reflection blurRad="12700" stA="26000" endPos="32000" dist="12700" dir="5400000" sy="-100000" rotWithShape="0"/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77368" tIns="24765" rIns="24765" bIns="24765" numCol="1" spcCol="1270" anchor="ctr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900" b="1" kern="1200" dirty="0">
              <a:latin typeface="Corbel"/>
            </a:rPr>
            <a:t>Рефлексия</a:t>
          </a:r>
        </a:p>
      </dsp:txBody>
      <dsp:txXfrm rot="-5400000">
        <a:off x="723376" y="3696150"/>
        <a:ext cx="7621198" cy="6061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AF5614-A26C-4637-BC73-3162055D8962}">
      <dsp:nvSpPr>
        <dsp:cNvPr id="0" name=""/>
        <dsp:cNvSpPr/>
      </dsp:nvSpPr>
      <dsp:spPr>
        <a:xfrm>
          <a:off x="807" y="46952"/>
          <a:ext cx="3149028" cy="188941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/>
            <a:t>Творческий подход воспитателя </a:t>
          </a:r>
          <a:r>
            <a:rPr lang="en-US" sz="2900" b="1" kern="1200" dirty="0"/>
            <a:t/>
          </a:r>
          <a:br>
            <a:rPr lang="en-US" sz="2900" b="1" kern="1200" dirty="0"/>
          </a:br>
          <a:r>
            <a:rPr lang="ru-RU" sz="2900" b="1" kern="1200" dirty="0"/>
            <a:t>к НОД</a:t>
          </a:r>
          <a:endParaRPr lang="ru-RU" sz="2900" b="1" kern="1200" dirty="0">
            <a:solidFill>
              <a:srgbClr val="010000"/>
            </a:solidFill>
            <a:latin typeface="Corbel"/>
          </a:endParaRPr>
        </a:p>
      </dsp:txBody>
      <dsp:txXfrm>
        <a:off x="807" y="46952"/>
        <a:ext cx="3149028" cy="1889417"/>
      </dsp:txXfrm>
    </dsp:sp>
    <dsp:sp modelId="{05E26E55-72A8-4A5D-9266-353D2712A197}">
      <dsp:nvSpPr>
        <dsp:cNvPr id="0" name=""/>
        <dsp:cNvSpPr/>
      </dsp:nvSpPr>
      <dsp:spPr>
        <a:xfrm>
          <a:off x="3464738" y="46952"/>
          <a:ext cx="3149028" cy="188941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/>
            <a:t>Разнообразие видов деятельности</a:t>
          </a:r>
        </a:p>
      </dsp:txBody>
      <dsp:txXfrm>
        <a:off x="3464738" y="46952"/>
        <a:ext cx="3149028" cy="1889417"/>
      </dsp:txXfrm>
    </dsp:sp>
    <dsp:sp modelId="{B9C74BF7-B570-44ED-B3A7-FD754588BDDE}">
      <dsp:nvSpPr>
        <dsp:cNvPr id="0" name=""/>
        <dsp:cNvSpPr/>
      </dsp:nvSpPr>
      <dsp:spPr>
        <a:xfrm>
          <a:off x="1732773" y="2251272"/>
          <a:ext cx="3149028" cy="188941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1" kern="1200" dirty="0"/>
            <a:t>Эффектное, мотивирующее начало НОД</a:t>
          </a:r>
        </a:p>
      </dsp:txBody>
      <dsp:txXfrm>
        <a:off x="1732773" y="2251272"/>
        <a:ext cx="3149028" cy="188941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722D01-A994-4955-90E5-55B978C5BEFC}">
      <dsp:nvSpPr>
        <dsp:cNvPr id="0" name=""/>
        <dsp:cNvSpPr/>
      </dsp:nvSpPr>
      <dsp:spPr>
        <a:xfrm>
          <a:off x="0" y="418176"/>
          <a:ext cx="2772593" cy="166355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/>
            <a:t>Актуальной: учитывать особенности </a:t>
          </a:r>
          <a:r>
            <a:rPr lang="en-US" sz="2000" b="1" kern="1200" dirty="0"/>
            <a:t/>
          </a:r>
          <a:br>
            <a:rPr lang="en-US" sz="2000" b="1" kern="1200" dirty="0"/>
          </a:br>
          <a:r>
            <a:rPr lang="ru-RU" sz="2000" b="1" kern="1200" dirty="0"/>
            <a:t>детского сада, группы, конкретных детей</a:t>
          </a:r>
          <a:endParaRPr lang="ru-RU" sz="2000" b="1" kern="1200" dirty="0">
            <a:latin typeface="Corbel"/>
          </a:endParaRPr>
        </a:p>
      </dsp:txBody>
      <dsp:txXfrm>
        <a:off x="0" y="418176"/>
        <a:ext cx="2772593" cy="1663556"/>
      </dsp:txXfrm>
    </dsp:sp>
    <dsp:sp modelId="{8E46EC26-8D37-4167-80D9-802E4A7BE00C}">
      <dsp:nvSpPr>
        <dsp:cNvPr id="0" name=""/>
        <dsp:cNvSpPr/>
      </dsp:nvSpPr>
      <dsp:spPr>
        <a:xfrm>
          <a:off x="3049852" y="418176"/>
          <a:ext cx="2772593" cy="166355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/>
            <a:t>Конкретной, четко сформулированной</a:t>
          </a:r>
        </a:p>
      </dsp:txBody>
      <dsp:txXfrm>
        <a:off x="3049852" y="418176"/>
        <a:ext cx="2772593" cy="1663556"/>
      </dsp:txXfrm>
    </dsp:sp>
    <dsp:sp modelId="{6382CB1D-C724-4B51-AEEE-127DF473D8BB}">
      <dsp:nvSpPr>
        <dsp:cNvPr id="0" name=""/>
        <dsp:cNvSpPr/>
      </dsp:nvSpPr>
      <dsp:spPr>
        <a:xfrm>
          <a:off x="6099705" y="418176"/>
          <a:ext cx="2772593" cy="166355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/>
            <a:t>Измеримой</a:t>
          </a:r>
        </a:p>
      </dsp:txBody>
      <dsp:txXfrm>
        <a:off x="6099705" y="418176"/>
        <a:ext cx="2772593" cy="1663556"/>
      </dsp:txXfrm>
    </dsp:sp>
    <dsp:sp modelId="{A24EE837-6F5D-4D5E-8EDF-D3DCE0F95F9E}">
      <dsp:nvSpPr>
        <dsp:cNvPr id="0" name=""/>
        <dsp:cNvSpPr/>
      </dsp:nvSpPr>
      <dsp:spPr>
        <a:xfrm>
          <a:off x="1524926" y="2358991"/>
          <a:ext cx="2772593" cy="166355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/>
            <a:t>Достижимой и иметь определенный срок</a:t>
          </a:r>
        </a:p>
      </dsp:txBody>
      <dsp:txXfrm>
        <a:off x="1524926" y="2358991"/>
        <a:ext cx="2772593" cy="1663556"/>
      </dsp:txXfrm>
    </dsp:sp>
    <dsp:sp modelId="{5692BE8F-E147-40CD-8590-52901416B761}">
      <dsp:nvSpPr>
        <dsp:cNvPr id="0" name=""/>
        <dsp:cNvSpPr/>
      </dsp:nvSpPr>
      <dsp:spPr>
        <a:xfrm>
          <a:off x="4574779" y="2358991"/>
          <a:ext cx="2772593" cy="166355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/>
            <a:t>Соотносимой с целью более высокого порядка</a:t>
          </a:r>
        </a:p>
      </dsp:txBody>
      <dsp:txXfrm>
        <a:off x="4574779" y="2358991"/>
        <a:ext cx="2772593" cy="166355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96E5A7-97EB-4057-BB9D-82C8DBB4D23D}">
      <dsp:nvSpPr>
        <dsp:cNvPr id="0" name=""/>
        <dsp:cNvSpPr/>
      </dsp:nvSpPr>
      <dsp:spPr>
        <a:xfrm>
          <a:off x="5884" y="197727"/>
          <a:ext cx="2675760" cy="648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/>
            <a:t>Ситуация</a:t>
          </a:r>
          <a:endParaRPr lang="ru-RU" sz="1500" b="1" kern="1200" dirty="0">
            <a:solidFill>
              <a:srgbClr val="010000"/>
            </a:solidFill>
            <a:latin typeface="Corbel"/>
          </a:endParaRPr>
        </a:p>
      </dsp:txBody>
      <dsp:txXfrm>
        <a:off x="5884" y="197727"/>
        <a:ext cx="2675760" cy="432000"/>
      </dsp:txXfrm>
    </dsp:sp>
    <dsp:sp modelId="{8DB301B3-454A-498F-8602-229AFE32D220}">
      <dsp:nvSpPr>
        <dsp:cNvPr id="0" name=""/>
        <dsp:cNvSpPr/>
      </dsp:nvSpPr>
      <dsp:spPr>
        <a:xfrm>
          <a:off x="553932" y="629727"/>
          <a:ext cx="2675760" cy="42693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/>
            <a:t>Воспитатель организует исследовательскую деятельность, чтобы расширить представлений детей об объекте или явлении. </a:t>
          </a:r>
          <a:r>
            <a:rPr lang="en-US" sz="1500" kern="1200" dirty="0"/>
            <a:t/>
          </a:r>
          <a:br>
            <a:rPr lang="en-US" sz="1500" kern="1200" dirty="0"/>
          </a:br>
          <a:r>
            <a:rPr lang="ru-RU" sz="1500" kern="1200" dirty="0"/>
            <a:t>Но дошкольники не могут работать совместно: они конфликтуют, отвлекаются</a:t>
          </a:r>
        </a:p>
      </dsp:txBody>
      <dsp:txXfrm>
        <a:off x="632302" y="708097"/>
        <a:ext cx="2519020" cy="4112635"/>
      </dsp:txXfrm>
    </dsp:sp>
    <dsp:sp modelId="{02D40EBC-58B3-4D73-B350-69C3FCEA17B9}">
      <dsp:nvSpPr>
        <dsp:cNvPr id="0" name=""/>
        <dsp:cNvSpPr/>
      </dsp:nvSpPr>
      <dsp:spPr>
        <a:xfrm>
          <a:off x="3087280" y="80634"/>
          <a:ext cx="859947" cy="66618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3087280" y="213871"/>
        <a:ext cx="660091" cy="399712"/>
      </dsp:txXfrm>
    </dsp:sp>
    <dsp:sp modelId="{E61C7215-5521-4231-8898-C41F18C72C16}">
      <dsp:nvSpPr>
        <dsp:cNvPr id="0" name=""/>
        <dsp:cNvSpPr/>
      </dsp:nvSpPr>
      <dsp:spPr>
        <a:xfrm>
          <a:off x="4304187" y="197727"/>
          <a:ext cx="2675760" cy="648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931227"/>
                <a:satOff val="9814"/>
                <a:lumOff val="-98"/>
                <a:alphaOff val="0"/>
                <a:tint val="96000"/>
                <a:lumMod val="102000"/>
              </a:schemeClr>
            </a:gs>
            <a:gs pos="100000">
              <a:schemeClr val="accent4">
                <a:hueOff val="2931227"/>
                <a:satOff val="9814"/>
                <a:lumOff val="-98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/>
            <a:t>Цель НОД</a:t>
          </a:r>
        </a:p>
      </dsp:txBody>
      <dsp:txXfrm>
        <a:off x="4304187" y="197727"/>
        <a:ext cx="2675760" cy="432000"/>
      </dsp:txXfrm>
    </dsp:sp>
    <dsp:sp modelId="{C8C1238C-1442-488B-BB85-37C8AE3C42D8}">
      <dsp:nvSpPr>
        <dsp:cNvPr id="0" name=""/>
        <dsp:cNvSpPr/>
      </dsp:nvSpPr>
      <dsp:spPr>
        <a:xfrm>
          <a:off x="4852234" y="629727"/>
          <a:ext cx="2675760" cy="42693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4">
              <a:hueOff val="2931227"/>
              <a:satOff val="9814"/>
              <a:lumOff val="-9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/>
            <a:t>Организовать образовательную ситуацию, которая научит детей общаться</a:t>
          </a:r>
          <a:r>
            <a:rPr lang="en-US" sz="1500" kern="1200" dirty="0"/>
            <a:t/>
          </a:r>
          <a:br>
            <a:rPr lang="en-US" sz="1500" kern="1200" dirty="0"/>
          </a:br>
          <a:r>
            <a:rPr lang="ru-RU" sz="1500" kern="1200" dirty="0"/>
            <a:t>в ходе продуктивной деятельности (аппликации) и не конфликтовать</a:t>
          </a:r>
        </a:p>
      </dsp:txBody>
      <dsp:txXfrm>
        <a:off x="4930604" y="708097"/>
        <a:ext cx="2519020" cy="4112635"/>
      </dsp:txXfrm>
    </dsp:sp>
    <dsp:sp modelId="{EA50C56B-0B3E-439F-A4D8-F5211AD6CDF8}">
      <dsp:nvSpPr>
        <dsp:cNvPr id="0" name=""/>
        <dsp:cNvSpPr/>
      </dsp:nvSpPr>
      <dsp:spPr>
        <a:xfrm>
          <a:off x="7385583" y="80634"/>
          <a:ext cx="859947" cy="66618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5862453"/>
                <a:satOff val="19628"/>
                <a:lumOff val="-195"/>
                <a:alphaOff val="0"/>
                <a:tint val="96000"/>
                <a:lumMod val="102000"/>
              </a:schemeClr>
            </a:gs>
            <a:gs pos="100000">
              <a:schemeClr val="accent4">
                <a:hueOff val="5862453"/>
                <a:satOff val="19628"/>
                <a:lumOff val="-195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>
        <a:off x="7385583" y="213871"/>
        <a:ext cx="660091" cy="399712"/>
      </dsp:txXfrm>
    </dsp:sp>
    <dsp:sp modelId="{08116D44-E46C-4799-9D55-83282DE0FB13}">
      <dsp:nvSpPr>
        <dsp:cNvPr id="0" name=""/>
        <dsp:cNvSpPr/>
      </dsp:nvSpPr>
      <dsp:spPr>
        <a:xfrm>
          <a:off x="8602489" y="197727"/>
          <a:ext cx="2675760" cy="6480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5862453"/>
                <a:satOff val="19628"/>
                <a:lumOff val="-195"/>
                <a:alphaOff val="0"/>
                <a:tint val="96000"/>
                <a:lumMod val="102000"/>
              </a:schemeClr>
            </a:gs>
            <a:gs pos="100000">
              <a:schemeClr val="accent4">
                <a:hueOff val="5862453"/>
                <a:satOff val="19628"/>
                <a:lumOff val="-195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/>
            <a:t>Задачи</a:t>
          </a:r>
          <a:endParaRPr lang="en-US" sz="1500" kern="1200" dirty="0"/>
        </a:p>
      </dsp:txBody>
      <dsp:txXfrm>
        <a:off x="8602489" y="197727"/>
        <a:ext cx="2675760" cy="432000"/>
      </dsp:txXfrm>
    </dsp:sp>
    <dsp:sp modelId="{BCE2168A-82FC-4B02-89CE-7AE440473B2E}">
      <dsp:nvSpPr>
        <dsp:cNvPr id="0" name=""/>
        <dsp:cNvSpPr/>
      </dsp:nvSpPr>
      <dsp:spPr>
        <a:xfrm>
          <a:off x="9150536" y="629727"/>
          <a:ext cx="2675760" cy="42693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4">
              <a:hueOff val="5862453"/>
              <a:satOff val="19628"/>
              <a:lumOff val="-19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/>
            <a:t>Повторить правила совместной работы.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/>
            <a:t>Организовать работу </a:t>
          </a:r>
          <a:r>
            <a:rPr lang="en-US" sz="1500" kern="1200" dirty="0"/>
            <a:t/>
          </a:r>
          <a:br>
            <a:rPr lang="en-US" sz="1500" kern="1200" dirty="0"/>
          </a:br>
          <a:r>
            <a:rPr lang="ru-RU" sz="1500" kern="1200" dirty="0"/>
            <a:t>в группах посредством свободного выбора партнеров </a:t>
          </a:r>
          <a:r>
            <a:rPr lang="en-US" sz="1500" kern="1200" dirty="0"/>
            <a:t/>
          </a:r>
          <a:br>
            <a:rPr lang="en-US" sz="1500" kern="1200" dirty="0"/>
          </a:br>
          <a:r>
            <a:rPr lang="ru-RU" sz="1500" kern="1200" dirty="0"/>
            <a:t>по деятельности.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/>
            <a:t>Побуждать детей соблюдать правила совместной работы </a:t>
          </a:r>
          <a:r>
            <a:rPr lang="en-US" sz="1500" kern="1200" dirty="0"/>
            <a:t/>
          </a:r>
          <a:br>
            <a:rPr lang="en-US" sz="1500" kern="1200" dirty="0"/>
          </a:br>
          <a:r>
            <a:rPr lang="ru-RU" sz="1500" kern="1200" dirty="0"/>
            <a:t>на протяжении всей деятельности.</a:t>
          </a:r>
          <a:endParaRPr lang="en-US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/>
            <a:t>Предоставить возможность обсудить и оценить ход совместной деятельности</a:t>
          </a:r>
          <a:r>
            <a:rPr lang="en-US" sz="1500" kern="1200" dirty="0"/>
            <a:t/>
          </a:r>
          <a:br>
            <a:rPr lang="en-US" sz="1500" kern="1200" dirty="0"/>
          </a:br>
          <a:r>
            <a:rPr lang="ru-RU" sz="1500" kern="1200" dirty="0"/>
            <a:t>и взаимодействие в группе</a:t>
          </a:r>
          <a:endParaRPr lang="en-US" sz="1500" kern="1200" dirty="0"/>
        </a:p>
      </dsp:txBody>
      <dsp:txXfrm>
        <a:off x="9228906" y="708097"/>
        <a:ext cx="2519020" cy="411263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EB5B74-21F1-4ED1-84C1-C62AF2F60BAD}">
      <dsp:nvSpPr>
        <dsp:cNvPr id="0" name=""/>
        <dsp:cNvSpPr/>
      </dsp:nvSpPr>
      <dsp:spPr>
        <a:xfrm>
          <a:off x="1379486" y="1089"/>
          <a:ext cx="2883793" cy="173027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/>
            <a:t>Мотивирующие</a:t>
          </a:r>
        </a:p>
      </dsp:txBody>
      <dsp:txXfrm>
        <a:off x="1379486" y="1089"/>
        <a:ext cx="2883793" cy="1730275"/>
      </dsp:txXfrm>
    </dsp:sp>
    <dsp:sp modelId="{9F95469B-9DC6-4083-B56F-024BB8D9DEAB}">
      <dsp:nvSpPr>
        <dsp:cNvPr id="0" name=""/>
        <dsp:cNvSpPr/>
      </dsp:nvSpPr>
      <dsp:spPr>
        <a:xfrm>
          <a:off x="4551658" y="1089"/>
          <a:ext cx="2883793" cy="1730275"/>
        </a:xfrm>
        <a:prstGeom prst="rect">
          <a:avLst/>
        </a:prstGeom>
        <a:gradFill rotWithShape="0">
          <a:gsLst>
            <a:gs pos="0">
              <a:schemeClr val="accent4">
                <a:hueOff val="1954151"/>
                <a:satOff val="6543"/>
                <a:lumOff val="-65"/>
                <a:alphaOff val="0"/>
                <a:tint val="96000"/>
                <a:lumMod val="102000"/>
              </a:schemeClr>
            </a:gs>
            <a:gs pos="100000">
              <a:schemeClr val="accent4">
                <a:hueOff val="1954151"/>
                <a:satOff val="6543"/>
                <a:lumOff val="-65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/>
            <a:t>Направляющие</a:t>
          </a:r>
        </a:p>
      </dsp:txBody>
      <dsp:txXfrm>
        <a:off x="4551658" y="1089"/>
        <a:ext cx="2883793" cy="1730275"/>
      </dsp:txXfrm>
    </dsp:sp>
    <dsp:sp modelId="{768B13AD-E4DF-4B0E-98C0-3C5E0D334943}">
      <dsp:nvSpPr>
        <dsp:cNvPr id="0" name=""/>
        <dsp:cNvSpPr/>
      </dsp:nvSpPr>
      <dsp:spPr>
        <a:xfrm>
          <a:off x="1379486" y="2019745"/>
          <a:ext cx="2883793" cy="1730275"/>
        </a:xfrm>
        <a:prstGeom prst="rect">
          <a:avLst/>
        </a:prstGeom>
        <a:gradFill rotWithShape="0">
          <a:gsLst>
            <a:gs pos="0">
              <a:schemeClr val="accent4">
                <a:hueOff val="3908302"/>
                <a:satOff val="13085"/>
                <a:lumOff val="-130"/>
                <a:alphaOff val="0"/>
                <a:tint val="96000"/>
                <a:lumMod val="102000"/>
              </a:schemeClr>
            </a:gs>
            <a:gs pos="100000">
              <a:schemeClr val="accent4">
                <a:hueOff val="3908302"/>
                <a:satOff val="13085"/>
                <a:lumOff val="-13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/>
            <a:t>Проблемные</a:t>
          </a:r>
        </a:p>
      </dsp:txBody>
      <dsp:txXfrm>
        <a:off x="1379486" y="2019745"/>
        <a:ext cx="2883793" cy="1730275"/>
      </dsp:txXfrm>
    </dsp:sp>
    <dsp:sp modelId="{D42D5E62-7B7B-4827-A0C8-1CB630ADB23F}">
      <dsp:nvSpPr>
        <dsp:cNvPr id="0" name=""/>
        <dsp:cNvSpPr/>
      </dsp:nvSpPr>
      <dsp:spPr>
        <a:xfrm>
          <a:off x="4551658" y="2019745"/>
          <a:ext cx="2883793" cy="1730275"/>
        </a:xfrm>
        <a:prstGeom prst="rect">
          <a:avLst/>
        </a:prstGeom>
        <a:gradFill rotWithShape="0">
          <a:gsLst>
            <a:gs pos="0">
              <a:schemeClr val="accent4">
                <a:hueOff val="5862453"/>
                <a:satOff val="19628"/>
                <a:lumOff val="-195"/>
                <a:alphaOff val="0"/>
                <a:tint val="96000"/>
                <a:lumMod val="102000"/>
              </a:schemeClr>
            </a:gs>
            <a:gs pos="100000">
              <a:schemeClr val="accent4">
                <a:hueOff val="5862453"/>
                <a:satOff val="19628"/>
                <a:lumOff val="-195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/>
            <a:t>Оценочно-рефлексивные</a:t>
          </a:r>
        </a:p>
      </dsp:txBody>
      <dsp:txXfrm>
        <a:off x="4551658" y="2019745"/>
        <a:ext cx="2883793" cy="173027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D6C73C-87A8-4590-A585-2EEB58EA26E8}">
      <dsp:nvSpPr>
        <dsp:cNvPr id="0" name=""/>
        <dsp:cNvSpPr/>
      </dsp:nvSpPr>
      <dsp:spPr>
        <a:xfrm>
          <a:off x="722" y="3118382"/>
          <a:ext cx="2191173" cy="10955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/>
            <a:t>Самостоятельная</a:t>
          </a:r>
          <a:r>
            <a:rPr lang="en-US" sz="1500" kern="1200" dirty="0"/>
            <a:t/>
          </a:r>
          <a:br>
            <a:rPr lang="en-US" sz="1500" kern="1200" dirty="0"/>
          </a:br>
          <a:r>
            <a:rPr lang="ru-RU" sz="1500" kern="1200"/>
            <a:t> </a:t>
          </a:r>
          <a:r>
            <a:rPr lang="ru-RU" sz="1500" b="1" kern="1200" dirty="0"/>
            <a:t>работа</a:t>
          </a:r>
          <a:endParaRPr lang="ru-RU" sz="1500" b="1" kern="1200" dirty="0">
            <a:latin typeface="Corbel"/>
          </a:endParaRPr>
        </a:p>
      </dsp:txBody>
      <dsp:txXfrm>
        <a:off x="32811" y="3150471"/>
        <a:ext cx="2126995" cy="1031408"/>
      </dsp:txXfrm>
    </dsp:sp>
    <dsp:sp modelId="{42E67C26-6B83-46A3-9796-6AAB1D2977B5}">
      <dsp:nvSpPr>
        <dsp:cNvPr id="0" name=""/>
        <dsp:cNvSpPr/>
      </dsp:nvSpPr>
      <dsp:spPr>
        <a:xfrm rot="19457599">
          <a:off x="2090442" y="3334956"/>
          <a:ext cx="1079375" cy="32475"/>
        </a:xfrm>
        <a:custGeom>
          <a:avLst/>
          <a:gdLst/>
          <a:ahLst/>
          <a:cxnLst/>
          <a:rect l="0" t="0" r="0" b="0"/>
          <a:pathLst>
            <a:path>
              <a:moveTo>
                <a:pt x="0" y="16237"/>
              </a:moveTo>
              <a:lnTo>
                <a:pt x="1079375" y="16237"/>
              </a:lnTo>
            </a:path>
          </a:pathLst>
        </a:custGeom>
        <a:noFill/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603146" y="3324210"/>
        <a:ext cx="53968" cy="53968"/>
      </dsp:txXfrm>
    </dsp:sp>
    <dsp:sp modelId="{DFCFBC91-EF4D-485A-AC14-E197BAD2AE81}">
      <dsp:nvSpPr>
        <dsp:cNvPr id="0" name=""/>
        <dsp:cNvSpPr/>
      </dsp:nvSpPr>
      <dsp:spPr>
        <a:xfrm>
          <a:off x="3068365" y="2488420"/>
          <a:ext cx="2191173" cy="10955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/>
            <a:t> </a:t>
          </a:r>
          <a:r>
            <a:rPr lang="ru-RU" sz="1500" b="1" kern="1200" dirty="0"/>
            <a:t>Есть</a:t>
          </a:r>
        </a:p>
      </dsp:txBody>
      <dsp:txXfrm>
        <a:off x="3100454" y="2520509"/>
        <a:ext cx="2126995" cy="1031408"/>
      </dsp:txXfrm>
    </dsp:sp>
    <dsp:sp modelId="{D23C264C-EFCF-4A9A-A0E8-BD611D70ABA3}">
      <dsp:nvSpPr>
        <dsp:cNvPr id="0" name=""/>
        <dsp:cNvSpPr/>
      </dsp:nvSpPr>
      <dsp:spPr>
        <a:xfrm>
          <a:off x="5259538" y="3019975"/>
          <a:ext cx="876469" cy="32475"/>
        </a:xfrm>
        <a:custGeom>
          <a:avLst/>
          <a:gdLst/>
          <a:ahLst/>
          <a:cxnLst/>
          <a:rect l="0" t="0" r="0" b="0"/>
          <a:pathLst>
            <a:path>
              <a:moveTo>
                <a:pt x="0" y="16237"/>
              </a:moveTo>
              <a:lnTo>
                <a:pt x="876469" y="16237"/>
              </a:lnTo>
            </a:path>
          </a:pathLst>
        </a:custGeom>
        <a:noFill/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75861" y="3014301"/>
        <a:ext cx="43823" cy="43823"/>
      </dsp:txXfrm>
    </dsp:sp>
    <dsp:sp modelId="{1D5AAB03-C8F8-49BF-87C9-7B5DD387ED50}">
      <dsp:nvSpPr>
        <dsp:cNvPr id="0" name=""/>
        <dsp:cNvSpPr/>
      </dsp:nvSpPr>
      <dsp:spPr>
        <a:xfrm>
          <a:off x="6136008" y="2488420"/>
          <a:ext cx="2191173" cy="10955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/>
            <a:t>Отразить этап </a:t>
          </a:r>
          <a:r>
            <a:rPr lang="en-US" sz="1500" b="1" kern="1200" dirty="0"/>
            <a:t/>
          </a:r>
          <a:br>
            <a:rPr lang="en-US" sz="1500" b="1" kern="1200" dirty="0"/>
          </a:br>
          <a:r>
            <a:rPr lang="ru-RU" sz="1500" b="1" kern="1200" dirty="0"/>
            <a:t>в плане-</a:t>
          </a:r>
          <a:r>
            <a:rPr lang="ru-RU" sz="1500" b="1" kern="1200" dirty="0" err="1"/>
            <a:t>моделе</a:t>
          </a:r>
          <a:r>
            <a:rPr lang="ru-RU" sz="1500" b="1" kern="1200" dirty="0"/>
            <a:t> НОД</a:t>
          </a:r>
        </a:p>
      </dsp:txBody>
      <dsp:txXfrm>
        <a:off x="6168097" y="2520509"/>
        <a:ext cx="2126995" cy="1031408"/>
      </dsp:txXfrm>
    </dsp:sp>
    <dsp:sp modelId="{B7A65406-26AC-4BAC-B38F-1E3D1124538B}">
      <dsp:nvSpPr>
        <dsp:cNvPr id="0" name=""/>
        <dsp:cNvSpPr/>
      </dsp:nvSpPr>
      <dsp:spPr>
        <a:xfrm rot="18289469">
          <a:off x="7998016" y="2390013"/>
          <a:ext cx="1534799" cy="32475"/>
        </a:xfrm>
        <a:custGeom>
          <a:avLst/>
          <a:gdLst/>
          <a:ahLst/>
          <a:cxnLst/>
          <a:rect l="0" t="0" r="0" b="0"/>
          <a:pathLst>
            <a:path>
              <a:moveTo>
                <a:pt x="0" y="16237"/>
              </a:moveTo>
              <a:lnTo>
                <a:pt x="1534799" y="16237"/>
              </a:lnTo>
            </a:path>
          </a:pathLst>
        </a:custGeom>
        <a:noFill/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8727046" y="2367881"/>
        <a:ext cx="76739" cy="76739"/>
      </dsp:txXfrm>
    </dsp:sp>
    <dsp:sp modelId="{E2E302C7-98A6-4CBF-8EC4-EC76D37B7B82}">
      <dsp:nvSpPr>
        <dsp:cNvPr id="0" name=""/>
        <dsp:cNvSpPr/>
      </dsp:nvSpPr>
      <dsp:spPr>
        <a:xfrm>
          <a:off x="9203651" y="1228495"/>
          <a:ext cx="2191173" cy="10955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/>
            <a:t>Провести индивидуальную работу с детьми, которым необходима помощь</a:t>
          </a:r>
        </a:p>
      </dsp:txBody>
      <dsp:txXfrm>
        <a:off x="9235740" y="1260584"/>
        <a:ext cx="2126995" cy="1031408"/>
      </dsp:txXfrm>
    </dsp:sp>
    <dsp:sp modelId="{4D7EEF60-DD04-4CA7-8B9A-CE68571A537E}">
      <dsp:nvSpPr>
        <dsp:cNvPr id="0" name=""/>
        <dsp:cNvSpPr/>
      </dsp:nvSpPr>
      <dsp:spPr>
        <a:xfrm>
          <a:off x="8327181" y="3019975"/>
          <a:ext cx="876469" cy="32475"/>
        </a:xfrm>
        <a:custGeom>
          <a:avLst/>
          <a:gdLst/>
          <a:ahLst/>
          <a:cxnLst/>
          <a:rect l="0" t="0" r="0" b="0"/>
          <a:pathLst>
            <a:path>
              <a:moveTo>
                <a:pt x="0" y="16237"/>
              </a:moveTo>
              <a:lnTo>
                <a:pt x="876469" y="16237"/>
              </a:lnTo>
            </a:path>
          </a:pathLst>
        </a:custGeom>
        <a:noFill/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8743504" y="3014301"/>
        <a:ext cx="43823" cy="43823"/>
      </dsp:txXfrm>
    </dsp:sp>
    <dsp:sp modelId="{2DEE390A-8C94-48E7-AB75-E580A3308DE1}">
      <dsp:nvSpPr>
        <dsp:cNvPr id="0" name=""/>
        <dsp:cNvSpPr/>
      </dsp:nvSpPr>
      <dsp:spPr>
        <a:xfrm>
          <a:off x="9203651" y="2488420"/>
          <a:ext cx="2191173" cy="10955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/>
            <a:t>Продолжить диалог со всеми воспитанниками по теме НОД</a:t>
          </a:r>
        </a:p>
      </dsp:txBody>
      <dsp:txXfrm>
        <a:off x="9235740" y="2520509"/>
        <a:ext cx="2126995" cy="1031408"/>
      </dsp:txXfrm>
    </dsp:sp>
    <dsp:sp modelId="{2EB8B71A-467F-4AFB-9454-DEDFF9659D7B}">
      <dsp:nvSpPr>
        <dsp:cNvPr id="0" name=""/>
        <dsp:cNvSpPr/>
      </dsp:nvSpPr>
      <dsp:spPr>
        <a:xfrm rot="3310531">
          <a:off x="7998016" y="3649938"/>
          <a:ext cx="1534799" cy="32475"/>
        </a:xfrm>
        <a:custGeom>
          <a:avLst/>
          <a:gdLst/>
          <a:ahLst/>
          <a:cxnLst/>
          <a:rect l="0" t="0" r="0" b="0"/>
          <a:pathLst>
            <a:path>
              <a:moveTo>
                <a:pt x="0" y="16237"/>
              </a:moveTo>
              <a:lnTo>
                <a:pt x="1534799" y="16237"/>
              </a:lnTo>
            </a:path>
          </a:pathLst>
        </a:custGeom>
        <a:noFill/>
        <a:ln w="952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8727046" y="3627805"/>
        <a:ext cx="76739" cy="76739"/>
      </dsp:txXfrm>
    </dsp:sp>
    <dsp:sp modelId="{4B76246E-9579-404C-82C0-5A75D64CD3B8}">
      <dsp:nvSpPr>
        <dsp:cNvPr id="0" name=""/>
        <dsp:cNvSpPr/>
      </dsp:nvSpPr>
      <dsp:spPr>
        <a:xfrm>
          <a:off x="9203651" y="3748344"/>
          <a:ext cx="2191173" cy="10955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/>
            <a:t>Дать дополнительную информацию</a:t>
          </a:r>
        </a:p>
      </dsp:txBody>
      <dsp:txXfrm>
        <a:off x="9235740" y="3780433"/>
        <a:ext cx="2126995" cy="1031408"/>
      </dsp:txXfrm>
    </dsp:sp>
    <dsp:sp modelId="{425DA99F-EBA8-4DBE-AA4B-DDB2C1CF2CB7}">
      <dsp:nvSpPr>
        <dsp:cNvPr id="0" name=""/>
        <dsp:cNvSpPr/>
      </dsp:nvSpPr>
      <dsp:spPr>
        <a:xfrm rot="2142401">
          <a:off x="2090442" y="3964919"/>
          <a:ext cx="1079375" cy="32475"/>
        </a:xfrm>
        <a:custGeom>
          <a:avLst/>
          <a:gdLst/>
          <a:ahLst/>
          <a:cxnLst/>
          <a:rect l="0" t="0" r="0" b="0"/>
          <a:pathLst>
            <a:path>
              <a:moveTo>
                <a:pt x="0" y="16237"/>
              </a:moveTo>
              <a:lnTo>
                <a:pt x="1079375" y="16237"/>
              </a:lnTo>
            </a:path>
          </a:pathLst>
        </a:custGeom>
        <a:noFill/>
        <a:ln w="95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603146" y="3954172"/>
        <a:ext cx="53968" cy="53968"/>
      </dsp:txXfrm>
    </dsp:sp>
    <dsp:sp modelId="{91C3CEE7-305A-4860-AD6B-1241F9CB64A0}">
      <dsp:nvSpPr>
        <dsp:cNvPr id="0" name=""/>
        <dsp:cNvSpPr/>
      </dsp:nvSpPr>
      <dsp:spPr>
        <a:xfrm>
          <a:off x="3068365" y="3748344"/>
          <a:ext cx="2191173" cy="10955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/>
            <a:t>Нет</a:t>
          </a:r>
        </a:p>
      </dsp:txBody>
      <dsp:txXfrm>
        <a:off x="3100454" y="3780433"/>
        <a:ext cx="2126995" cy="1031408"/>
      </dsp:txXfrm>
    </dsp:sp>
    <dsp:sp modelId="{A7082987-915B-4CE5-A80C-971288CAB8A1}">
      <dsp:nvSpPr>
        <dsp:cNvPr id="0" name=""/>
        <dsp:cNvSpPr/>
      </dsp:nvSpPr>
      <dsp:spPr>
        <a:xfrm>
          <a:off x="5259538" y="4279900"/>
          <a:ext cx="876469" cy="32475"/>
        </a:xfrm>
        <a:custGeom>
          <a:avLst/>
          <a:gdLst/>
          <a:ahLst/>
          <a:cxnLst/>
          <a:rect l="0" t="0" r="0" b="0"/>
          <a:pathLst>
            <a:path>
              <a:moveTo>
                <a:pt x="0" y="16237"/>
              </a:moveTo>
              <a:lnTo>
                <a:pt x="876469" y="16237"/>
              </a:lnTo>
            </a:path>
          </a:pathLst>
        </a:custGeom>
        <a:noFill/>
        <a:ln w="952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75861" y="4274226"/>
        <a:ext cx="43823" cy="43823"/>
      </dsp:txXfrm>
    </dsp:sp>
    <dsp:sp modelId="{DAC28681-12D0-4665-AACE-11A3343D7D51}">
      <dsp:nvSpPr>
        <dsp:cNvPr id="0" name=""/>
        <dsp:cNvSpPr/>
      </dsp:nvSpPr>
      <dsp:spPr>
        <a:xfrm>
          <a:off x="6136008" y="3748344"/>
          <a:ext cx="2191173" cy="109558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reflection blurRad="12700" stA="26000" endPos="32000" dist="12700" dir="5400000" sy="-100000" rotWithShape="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/>
            <a:t>Этап в плане-</a:t>
          </a:r>
          <a:r>
            <a:rPr lang="ru-RU" sz="1500" b="1" kern="1200" dirty="0" err="1"/>
            <a:t>моделе</a:t>
          </a:r>
          <a:r>
            <a:rPr lang="ru-RU" sz="1500" b="1" kern="1200" dirty="0"/>
            <a:t> НОД не отражать</a:t>
          </a:r>
        </a:p>
      </dsp:txBody>
      <dsp:txXfrm>
        <a:off x="6168097" y="3780433"/>
        <a:ext cx="2126995" cy="103140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527CB6-06A1-4945-97E5-D5173161A83D}">
      <dsp:nvSpPr>
        <dsp:cNvPr id="0" name=""/>
        <dsp:cNvSpPr/>
      </dsp:nvSpPr>
      <dsp:spPr>
        <a:xfrm>
          <a:off x="927042" y="2866"/>
          <a:ext cx="2922087" cy="146104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/>
            <a:t>Развернутый конспект НОД поможет:</a:t>
          </a:r>
          <a:endParaRPr lang="ru-RU" sz="2900" kern="1200" dirty="0">
            <a:latin typeface="Corbel"/>
          </a:endParaRPr>
        </a:p>
      </dsp:txBody>
      <dsp:txXfrm>
        <a:off x="969834" y="45658"/>
        <a:ext cx="2836503" cy="1375459"/>
      </dsp:txXfrm>
    </dsp:sp>
    <dsp:sp modelId="{2BEC439E-4811-4381-8112-9337109C56C6}">
      <dsp:nvSpPr>
        <dsp:cNvPr id="0" name=""/>
        <dsp:cNvSpPr/>
      </dsp:nvSpPr>
      <dsp:spPr>
        <a:xfrm>
          <a:off x="1219251" y="1463910"/>
          <a:ext cx="292208" cy="10957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782"/>
              </a:lnTo>
              <a:lnTo>
                <a:pt x="292208" y="1095782"/>
              </a:lnTo>
            </a:path>
          </a:pathLst>
        </a:custGeom>
        <a:noFill/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A1BD56-E75F-4D83-95FD-5E2044C987B6}">
      <dsp:nvSpPr>
        <dsp:cNvPr id="0" name=""/>
        <dsp:cNvSpPr/>
      </dsp:nvSpPr>
      <dsp:spPr>
        <a:xfrm>
          <a:off x="1511460" y="1829171"/>
          <a:ext cx="2337670" cy="14610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Представить </a:t>
          </a:r>
          <a:r>
            <a:rPr lang="en-US" sz="1600" kern="1200" dirty="0"/>
            <a:t/>
          </a:r>
          <a:br>
            <a:rPr lang="en-US" sz="1600" kern="1200" dirty="0"/>
          </a:br>
          <a:r>
            <a:rPr lang="ru-RU" sz="1600" kern="1200" dirty="0"/>
            <a:t>свою работу </a:t>
          </a:r>
          <a:r>
            <a:rPr lang="en-US" sz="1600" kern="1200" dirty="0"/>
            <a:t/>
          </a:r>
          <a:br>
            <a:rPr lang="en-US" sz="1600" kern="1200" dirty="0"/>
          </a:br>
          <a:r>
            <a:rPr lang="ru-RU" sz="1600" kern="1200" dirty="0"/>
            <a:t>на профессиональном конкурсе</a:t>
          </a:r>
        </a:p>
      </dsp:txBody>
      <dsp:txXfrm>
        <a:off x="1554252" y="1871963"/>
        <a:ext cx="2252086" cy="1375459"/>
      </dsp:txXfrm>
    </dsp:sp>
    <dsp:sp modelId="{BC8E24EA-CBF8-4FD7-AD74-1018D5F800B8}">
      <dsp:nvSpPr>
        <dsp:cNvPr id="0" name=""/>
        <dsp:cNvSpPr/>
      </dsp:nvSpPr>
      <dsp:spPr>
        <a:xfrm>
          <a:off x="1219251" y="1463910"/>
          <a:ext cx="292208" cy="29220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22087"/>
              </a:lnTo>
              <a:lnTo>
                <a:pt x="292208" y="2922087"/>
              </a:lnTo>
            </a:path>
          </a:pathLst>
        </a:custGeom>
        <a:noFill/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39475E-412E-436E-BCF3-4AD56EBEA255}">
      <dsp:nvSpPr>
        <dsp:cNvPr id="0" name=""/>
        <dsp:cNvSpPr/>
      </dsp:nvSpPr>
      <dsp:spPr>
        <a:xfrm>
          <a:off x="1511460" y="3655476"/>
          <a:ext cx="2337670" cy="14610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496577"/>
              <a:satOff val="-15941"/>
              <a:lumOff val="28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Транслировать опыт </a:t>
          </a:r>
          <a:r>
            <a:rPr lang="en-US" sz="1600" kern="1200" dirty="0"/>
            <a:t/>
          </a:r>
          <a:br>
            <a:rPr lang="en-US" sz="1600" kern="1200" dirty="0"/>
          </a:br>
          <a:r>
            <a:rPr lang="ru-RU" sz="1600" kern="1200" dirty="0"/>
            <a:t>на страницах профессионального издании</a:t>
          </a:r>
        </a:p>
      </dsp:txBody>
      <dsp:txXfrm>
        <a:off x="1554252" y="3698268"/>
        <a:ext cx="2252086" cy="1375459"/>
      </dsp:txXfrm>
    </dsp:sp>
    <dsp:sp modelId="{D921630A-A190-4B30-9AC8-6C156CF71C26}">
      <dsp:nvSpPr>
        <dsp:cNvPr id="0" name=""/>
        <dsp:cNvSpPr/>
      </dsp:nvSpPr>
      <dsp:spPr>
        <a:xfrm>
          <a:off x="4579651" y="2866"/>
          <a:ext cx="2922087" cy="1461043"/>
        </a:xfrm>
        <a:prstGeom prst="roundRect">
          <a:avLst>
            <a:gd name="adj" fmla="val 10000"/>
          </a:avLst>
        </a:prstGeom>
        <a:solidFill>
          <a:schemeClr val="accent2">
            <a:hueOff val="1489732"/>
            <a:satOff val="-47823"/>
            <a:lumOff val="8626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36830" rIns="55245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kern="1200" dirty="0"/>
            <a:t>Технологическая карта поможет: </a:t>
          </a:r>
        </a:p>
      </dsp:txBody>
      <dsp:txXfrm>
        <a:off x="4622443" y="45658"/>
        <a:ext cx="2836503" cy="1375459"/>
      </dsp:txXfrm>
    </dsp:sp>
    <dsp:sp modelId="{8EE4A055-4DD6-475D-8C8C-E441E7195991}">
      <dsp:nvSpPr>
        <dsp:cNvPr id="0" name=""/>
        <dsp:cNvSpPr/>
      </dsp:nvSpPr>
      <dsp:spPr>
        <a:xfrm>
          <a:off x="4871860" y="1463910"/>
          <a:ext cx="292208" cy="10957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5782"/>
              </a:lnTo>
              <a:lnTo>
                <a:pt x="292208" y="1095782"/>
              </a:lnTo>
            </a:path>
          </a:pathLst>
        </a:custGeom>
        <a:noFill/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F8905C-9E6D-4A66-87CB-C16CCB7174BF}">
      <dsp:nvSpPr>
        <dsp:cNvPr id="0" name=""/>
        <dsp:cNvSpPr/>
      </dsp:nvSpPr>
      <dsp:spPr>
        <a:xfrm>
          <a:off x="5164069" y="1829171"/>
          <a:ext cx="2337670" cy="14610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993155"/>
              <a:satOff val="-31882"/>
              <a:lumOff val="575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Лучше понять структуру педагогической деятельности </a:t>
          </a:r>
          <a:r>
            <a:rPr lang="en-US" sz="1600" kern="1200" dirty="0"/>
            <a:t/>
          </a:r>
          <a:br>
            <a:rPr lang="en-US" sz="1600" kern="1200" dirty="0"/>
          </a:br>
          <a:r>
            <a:rPr lang="ru-RU" sz="1600" kern="1200" dirty="0"/>
            <a:t>(особенно важно </a:t>
          </a:r>
          <a:r>
            <a:rPr lang="en-US" sz="1600" kern="1200" dirty="0"/>
            <a:t/>
          </a:r>
          <a:br>
            <a:rPr lang="en-US" sz="1600" kern="1200" dirty="0"/>
          </a:br>
          <a:r>
            <a:rPr lang="ru-RU" sz="1600" kern="1200" dirty="0"/>
            <a:t>для молодых педагогов)</a:t>
          </a:r>
        </a:p>
      </dsp:txBody>
      <dsp:txXfrm>
        <a:off x="5206861" y="1871963"/>
        <a:ext cx="2252086" cy="1375459"/>
      </dsp:txXfrm>
    </dsp:sp>
    <dsp:sp modelId="{FFE2BF95-280F-41EF-AF8E-E308C8AE2D10}">
      <dsp:nvSpPr>
        <dsp:cNvPr id="0" name=""/>
        <dsp:cNvSpPr/>
      </dsp:nvSpPr>
      <dsp:spPr>
        <a:xfrm>
          <a:off x="4871860" y="1463910"/>
          <a:ext cx="292208" cy="29220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22087"/>
              </a:lnTo>
              <a:lnTo>
                <a:pt x="292208" y="2922087"/>
              </a:lnTo>
            </a:path>
          </a:pathLst>
        </a:custGeom>
        <a:noFill/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161013-200E-4AEA-9205-286AF1A1241E}">
      <dsp:nvSpPr>
        <dsp:cNvPr id="0" name=""/>
        <dsp:cNvSpPr/>
      </dsp:nvSpPr>
      <dsp:spPr>
        <a:xfrm>
          <a:off x="5164069" y="3655476"/>
          <a:ext cx="2337670" cy="14610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1489732"/>
              <a:satOff val="-47823"/>
              <a:lumOff val="862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При освоении новых образовательных технологий</a:t>
          </a:r>
        </a:p>
      </dsp:txBody>
      <dsp:txXfrm>
        <a:off x="5206861" y="3698268"/>
        <a:ext cx="2252086" cy="13754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16.10.2017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2675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16.10.2017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2166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16.10.2017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02660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16.10.2017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8521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16.10.2017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76572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dirty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16.10.2017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2542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dirty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16.10.2017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94453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16.10.2017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13037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16.10.2017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003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16.10.2017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340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16.10.2017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645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16.10.2017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578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16.10.2017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9984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16.10.2017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5119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16.10.2017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946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16.10.2017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8019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FB779-270B-4192-84BA-A697F48306DC}" type="datetimeFigureOut">
              <a:rPr lang="ru-RU" smtClean="0"/>
              <a:t>16.10.2017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1587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2FFB779-270B-4192-84BA-A697F48306DC}" type="datetimeFigureOut">
              <a:rPr lang="ru-RU" smtClean="0"/>
              <a:t>16.10.2017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85DC19C-03DA-4066-9FF7-D0BF1BC6D6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7492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6" r:id="rId1"/>
    <p:sldLayoutId id="2147484197" r:id="rId2"/>
    <p:sldLayoutId id="2147484198" r:id="rId3"/>
    <p:sldLayoutId id="2147484199" r:id="rId4"/>
    <p:sldLayoutId id="2147484200" r:id="rId5"/>
    <p:sldLayoutId id="2147484201" r:id="rId6"/>
    <p:sldLayoutId id="2147484202" r:id="rId7"/>
    <p:sldLayoutId id="2147484203" r:id="rId8"/>
    <p:sldLayoutId id="2147484204" r:id="rId9"/>
    <p:sldLayoutId id="2147484205" r:id="rId10"/>
    <p:sldLayoutId id="2147484206" r:id="rId11"/>
    <p:sldLayoutId id="2147484207" r:id="rId12"/>
    <p:sldLayoutId id="2147484208" r:id="rId13"/>
    <p:sldLayoutId id="2147484209" r:id="rId14"/>
    <p:sldLayoutId id="2147484210" r:id="rId15"/>
    <p:sldLayoutId id="2147484211" r:id="rId16"/>
    <p:sldLayoutId id="2147484212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8.xml"/><Relationship Id="rId7" Type="http://schemas.openxmlformats.org/officeDocument/2006/relationships/image" Target="../media/image2.pn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452" y="1123950"/>
            <a:ext cx="9357653" cy="373687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ru-RU" sz="8000" b="1" dirty="0">
                <a:solidFill>
                  <a:srgbClr val="00B050"/>
                </a:solidFill>
              </a:rPr>
              <a:t>Что такое </a:t>
            </a:r>
            <a:r>
              <a:rPr lang="en-US" dirty="0">
                <a:latin typeface="+mj-ea"/>
                <a:cs typeface="+mj-ea"/>
              </a:rPr>
              <a:t/>
            </a:r>
            <a:br>
              <a:rPr lang="en-US" dirty="0">
                <a:latin typeface="+mj-ea"/>
                <a:cs typeface="+mj-ea"/>
              </a:rPr>
            </a:br>
            <a:r>
              <a:rPr lang="ru-RU" sz="8000" b="1" dirty="0">
                <a:solidFill>
                  <a:srgbClr val="00B050"/>
                </a:solidFill>
              </a:rPr>
              <a:t>план-модель НОД</a:t>
            </a:r>
            <a:r>
              <a:rPr lang="ru-RU" sz="8000" b="1" dirty="0">
                <a:solidFill>
                  <a:srgbClr val="EB8F22"/>
                </a:solidFill>
              </a:rPr>
              <a:t> </a:t>
            </a:r>
            <a:endParaRPr lang="ru-RU" sz="8000" dirty="0">
              <a:solidFill>
                <a:srgbClr val="EB8F22"/>
              </a:solidFill>
            </a:endParaRPr>
          </a:p>
        </p:txBody>
      </p:sp>
      <p:pic>
        <p:nvPicPr>
          <p:cNvPr id="8" name="Рисунок 8" descr="SSVDU_CMY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6689" y="228600"/>
            <a:ext cx="1899249" cy="892593"/>
          </a:xfrm>
          <a:prstGeom prst="rect">
            <a:avLst/>
          </a:prstGeom>
        </p:spPr>
      </p:pic>
      <p:pic>
        <p:nvPicPr>
          <p:cNvPr id="10" name="Рисунок 10" descr="Action+MCF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61091" y="6524625"/>
            <a:ext cx="1885540" cy="243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6515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5000" y="231775"/>
            <a:ext cx="8891588" cy="768505"/>
          </a:xfrm>
        </p:spPr>
        <p:txBody>
          <a:bodyPr>
            <a:normAutofit/>
          </a:bodyPr>
          <a:lstStyle/>
          <a:p>
            <a:r>
              <a:rPr lang="ru-RU" sz="4400" b="1" dirty="0">
                <a:solidFill>
                  <a:srgbClr val="EB8F22"/>
                </a:solidFill>
              </a:rPr>
              <a:t>Виды вопросов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33525" y="4445190"/>
            <a:ext cx="9396413" cy="2231835"/>
          </a:xfrm>
        </p:spPr>
        <p:txBody>
          <a:bodyPr>
            <a:normAutofit/>
          </a:bodyPr>
          <a:lstStyle/>
          <a:p>
            <a:pPr>
              <a:buClr>
                <a:srgbClr val="EB8F22">
                  <a:lumMod val="75000"/>
                </a:srgbClr>
              </a:buClr>
            </a:pPr>
            <a:endParaRPr lang="ru-RU" dirty="0"/>
          </a:p>
          <a:p>
            <a:pPr>
              <a:buClr>
                <a:srgbClr val="B96C11"/>
              </a:buClr>
            </a:pPr>
            <a:endParaRPr lang="ru-RU" dirty="0"/>
          </a:p>
        </p:txBody>
      </p:sp>
      <p:pic>
        <p:nvPicPr>
          <p:cNvPr id="5" name="Рисунок 8" descr="SSVDU_CMY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54511" y="104775"/>
            <a:ext cx="1513120" cy="710849"/>
          </a:xfrm>
          <a:prstGeom prst="rect">
            <a:avLst/>
          </a:prstGeom>
        </p:spPr>
      </p:pic>
      <p:graphicFrame>
        <p:nvGraphicFramePr>
          <p:cNvPr id="6" name="Схема 6"/>
          <p:cNvGraphicFramePr/>
          <p:nvPr>
            <p:extLst>
              <p:ext uri="{D42A27DB-BD31-4B8C-83A1-F6EECF244321}">
                <p14:modId xmlns:p14="http://schemas.microsoft.com/office/powerpoint/2010/main" val="3572909282"/>
              </p:ext>
            </p:extLst>
          </p:nvPr>
        </p:nvGraphicFramePr>
        <p:xfrm>
          <a:off x="1871663" y="1152525"/>
          <a:ext cx="8814938" cy="37511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218496" y="5362575"/>
            <a:ext cx="7195504" cy="646331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b="1" dirty="0">
                <a:solidFill>
                  <a:srgbClr val="000000"/>
                </a:solidFill>
              </a:rPr>
              <a:t>На каждой НОД обязательно должны быть открытые вопросы,</a:t>
            </a:r>
            <a:r>
              <a:rPr lang="ru-RU" dirty="0"/>
              <a:t> </a:t>
            </a:r>
            <a:r>
              <a:rPr lang="en-US" dirty="0">
                <a:latin typeface="+mn-ea"/>
                <a:cs typeface="+mn-ea"/>
              </a:rPr>
              <a:t/>
            </a:r>
            <a:br>
              <a:rPr lang="en-US" dirty="0">
                <a:latin typeface="+mn-ea"/>
                <a:cs typeface="+mn-ea"/>
              </a:rPr>
            </a:br>
            <a:r>
              <a:rPr lang="ru-RU" dirty="0"/>
              <a:t>которые подразумевают развернутые ответы и их разные варианты</a:t>
            </a:r>
          </a:p>
        </p:txBody>
      </p:sp>
      <p:pic>
        <p:nvPicPr>
          <p:cNvPr id="13" name="Рисунок 10" descr="Action+MCFR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345975" y="6546272"/>
            <a:ext cx="1753266" cy="225911"/>
          </a:xfrm>
          <a:prstGeom prst="rect">
            <a:avLst/>
          </a:prstGeom>
        </p:spPr>
      </p:pic>
      <p:sp>
        <p:nvSpPr>
          <p:cNvPr id="16" name="Стрелка: вправо 15"/>
          <p:cNvSpPr/>
          <p:nvPr/>
        </p:nvSpPr>
        <p:spPr>
          <a:xfrm>
            <a:off x="1871663" y="5303596"/>
            <a:ext cx="1280830" cy="71136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Важно</a:t>
            </a:r>
          </a:p>
        </p:txBody>
      </p:sp>
    </p:spTree>
    <p:extLst>
      <p:ext uri="{BB962C8B-B14F-4D97-AF65-F5344CB8AC3E}">
        <p14:creationId xmlns:p14="http://schemas.microsoft.com/office/powerpoint/2010/main" val="35158595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Схема 10"/>
          <p:cNvGraphicFramePr/>
          <p:nvPr>
            <p:extLst>
              <p:ext uri="{D42A27DB-BD31-4B8C-83A1-F6EECF244321}">
                <p14:modId xmlns:p14="http://schemas.microsoft.com/office/powerpoint/2010/main" val="3697767861"/>
              </p:ext>
            </p:extLst>
          </p:nvPr>
        </p:nvGraphicFramePr>
        <p:xfrm>
          <a:off x="446729" y="1209675"/>
          <a:ext cx="11395547" cy="60724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3880" y="0"/>
            <a:ext cx="8738739" cy="695325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>
                <a:solidFill>
                  <a:srgbClr val="EB8F22"/>
                </a:solidFill>
              </a:rPr>
              <a:t>Совместная и самостоятельная работа</a:t>
            </a:r>
            <a:endParaRPr lang="ru-RU">
              <a:solidFill>
                <a:srgbClr val="EB8F2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47952" y="904875"/>
            <a:ext cx="9343635" cy="1715132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None/>
            </a:pPr>
            <a:r>
              <a:rPr lang="ru-RU" sz="2100" b="1" dirty="0">
                <a:solidFill>
                  <a:srgbClr val="000000"/>
                </a:solidFill>
              </a:rPr>
              <a:t>Этапы совместной и самостоятельной работы предусматривают </a:t>
            </a:r>
            <a:endParaRPr lang="ru-RU" sz="210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ru-RU" sz="2100" b="1" dirty="0">
                <a:solidFill>
                  <a:srgbClr val="000000"/>
                </a:solidFill>
              </a:rPr>
              <a:t>ситуацию выбора: </a:t>
            </a:r>
            <a:r>
              <a:rPr lang="ru-RU" sz="2100" dirty="0"/>
              <a:t>материалов, вида активности, партнера по деятельности </a:t>
            </a:r>
            <a:endParaRPr sz="2100" dirty="0"/>
          </a:p>
          <a:p>
            <a:pPr>
              <a:buNone/>
            </a:pPr>
            <a:r>
              <a:rPr lang="ru-RU" sz="2100" dirty="0"/>
              <a:t>и общению. </a:t>
            </a:r>
            <a:endParaRPr sz="2100" dirty="0"/>
          </a:p>
          <a:p>
            <a:pPr marL="0" indent="0" algn="ctr">
              <a:buClr>
                <a:srgbClr val="B96C11"/>
              </a:buClr>
              <a:buNone/>
            </a:pPr>
            <a:endParaRPr lang="ru-RU" sz="2100" b="1" dirty="0">
              <a:solidFill>
                <a:srgbClr val="000000"/>
              </a:solidFill>
            </a:endParaRPr>
          </a:p>
          <a:p>
            <a:pPr marL="0" indent="0" algn="ctr">
              <a:buClr>
                <a:srgbClr val="B96C11"/>
              </a:buClr>
              <a:buNone/>
            </a:pPr>
            <a:endParaRPr sz="2100" dirty="0">
              <a:solidFill>
                <a:srgbClr val="000000"/>
              </a:solidFill>
            </a:endParaRPr>
          </a:p>
          <a:p>
            <a:pPr marL="0" indent="0">
              <a:buClr>
                <a:srgbClr val="B96C11"/>
              </a:buClr>
              <a:buNone/>
            </a:pPr>
            <a:endParaRPr lang="ru-RU" sz="2100" b="1" dirty="0">
              <a:latin typeface="Corbel"/>
              <a:cs typeface="+mn-ea"/>
            </a:endParaRPr>
          </a:p>
          <a:p>
            <a:pPr marL="0" indent="0">
              <a:buClr>
                <a:srgbClr val="B96C11"/>
              </a:buClr>
              <a:buNone/>
            </a:pPr>
            <a:endParaRPr sz="2100">
              <a:latin typeface="Corbel"/>
              <a:cs typeface="+mn-ea"/>
            </a:endParaRPr>
          </a:p>
          <a:p>
            <a:pPr marL="0" indent="0">
              <a:buClr>
                <a:srgbClr val="B96C11"/>
              </a:buClr>
              <a:buNone/>
            </a:pPr>
            <a:endParaRPr lang="ru-RU" sz="2100" b="1" dirty="0">
              <a:latin typeface="Corbel"/>
              <a:cs typeface="+mn-ea"/>
            </a:endParaRPr>
          </a:p>
          <a:p>
            <a:pPr>
              <a:buClr>
                <a:srgbClr val="B96C11"/>
              </a:buClr>
              <a:buFont typeface="Wingdings"/>
              <a:buChar char="§"/>
            </a:pPr>
            <a:endParaRPr lang="ru-RU" sz="2100" dirty="0">
              <a:solidFill>
                <a:srgbClr val="000000"/>
              </a:solidFill>
              <a:latin typeface="Corbel"/>
            </a:endParaRPr>
          </a:p>
          <a:p>
            <a:pPr marL="0" indent="0">
              <a:buClr>
                <a:srgbClr val="EB8F22">
                  <a:lumMod val="75000"/>
                </a:srgbClr>
              </a:buClr>
              <a:buNone/>
            </a:pPr>
            <a:endParaRPr lang="ru-RU" sz="2100" dirty="0"/>
          </a:p>
        </p:txBody>
      </p:sp>
      <p:pic>
        <p:nvPicPr>
          <p:cNvPr id="5" name="Рисунок 8" descr="SSVDU_CMYK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14405" y="66675"/>
            <a:ext cx="1528370" cy="718036"/>
          </a:xfrm>
          <a:prstGeom prst="rect">
            <a:avLst/>
          </a:prstGeom>
        </p:spPr>
      </p:pic>
      <p:pic>
        <p:nvPicPr>
          <p:cNvPr id="7" name="Рисунок 10" descr="Action+MCFR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349834" y="6546364"/>
            <a:ext cx="1753266" cy="22591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895822" y="2971800"/>
            <a:ext cx="6096000" cy="430887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200" b="1" dirty="0"/>
              <a:t>Этап самостоятельной работы детей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3136112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2600" y="246063"/>
            <a:ext cx="8689975" cy="581341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EB8F22"/>
                </a:solidFill>
              </a:rPr>
              <a:t>Рефлексия: что обсудить в конце НОД</a:t>
            </a:r>
            <a:endParaRPr lang="ru-RU" dirty="0">
              <a:solidFill>
                <a:srgbClr val="EB8F22"/>
              </a:solidFill>
            </a:endParaRPr>
          </a:p>
        </p:txBody>
      </p:sp>
      <p:graphicFrame>
        <p:nvGraphicFramePr>
          <p:cNvPr id="4" name="Таблица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789305"/>
              </p:ext>
            </p:extLst>
          </p:nvPr>
        </p:nvGraphicFramePr>
        <p:xfrm>
          <a:off x="1440796" y="968882"/>
          <a:ext cx="9906001" cy="5443676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5219701">
                  <a:extLst>
                    <a:ext uri="{9D8B030D-6E8A-4147-A177-3AD203B41FA5}">
                      <a16:colId xmlns:a16="http://schemas.microsoft.com/office/drawing/2014/main" xmlns="" val="820363202"/>
                    </a:ext>
                  </a:extLst>
                </a:gridCol>
                <a:gridCol w="4686300">
                  <a:extLst>
                    <a:ext uri="{9D8B030D-6E8A-4147-A177-3AD203B41FA5}">
                      <a16:colId xmlns:a16="http://schemas.microsoft.com/office/drawing/2014/main" xmlns="" val="20996893"/>
                    </a:ext>
                  </a:extLst>
                </a:gridCol>
              </a:tblGrid>
              <a:tr h="48577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ru-RU" sz="2000" u="none" strike="noStrike" noProof="0" dirty="0"/>
                        <a:t>Предмет обсуждения</a:t>
                      </a:r>
                      <a:endParaRPr lang="ru-RU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ru-RU" sz="2000" u="none" strike="noStrike" noProof="0" dirty="0"/>
                        <a:t>Вопросы</a:t>
                      </a:r>
                      <a:endParaRPr lang="ru-RU" sz="2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71349318"/>
                  </a:ext>
                </a:extLst>
              </a:tr>
              <a:tr h="958479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ru-RU" sz="1800" b="0" u="none" strike="noStrike" noProof="0" dirty="0"/>
                        <a:t>Результат: соответствует ли он цели, </a:t>
                      </a:r>
                      <a:endParaRPr lang="ru-RU" sz="1800" b="0"/>
                    </a:p>
                    <a:p>
                      <a:pPr lvl="0" algn="l">
                        <a:buNone/>
                      </a:pPr>
                      <a:r>
                        <a:rPr lang="ru-RU" sz="1800" b="0" u="none" strike="noStrike" noProof="0" dirty="0"/>
                        <a:t>ожиданиям в начале НОД </a:t>
                      </a:r>
                      <a:endParaRPr lang="ru-RU" sz="1800" b="0"/>
                    </a:p>
                    <a:p>
                      <a:pPr lvl="0" algn="l">
                        <a:buNone/>
                      </a:pPr>
                      <a:r>
                        <a:rPr lang="ru-RU" sz="1800" b="0" u="none" strike="noStrike" noProof="0" dirty="0"/>
                        <a:t>(он может быть коллективный и индивидуальный)</a:t>
                      </a:r>
                      <a:endParaRPr lang="ru-RU" sz="18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ru-RU" sz="1800" b="0" u="none" strike="noStrike" noProof="0" dirty="0"/>
                        <a:t>У нас получилось?</a:t>
                      </a:r>
                      <a:endParaRPr lang="ru-RU" sz="1800" b="0"/>
                    </a:p>
                    <a:p>
                      <a:pPr lvl="0" algn="l">
                        <a:buNone/>
                      </a:pPr>
                      <a:r>
                        <a:rPr lang="ru-RU" sz="1800" b="0" u="none" strike="noStrike" noProof="0" dirty="0"/>
                        <a:t> У тебя получилось?</a:t>
                      </a:r>
                      <a:endParaRPr lang="ru-RU" sz="1800" b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13826973"/>
                  </a:ext>
                </a:extLst>
              </a:tr>
              <a:tr h="521117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ru-RU" sz="1800" b="0" u="none" strike="noStrike" noProof="0" dirty="0"/>
                        <a:t>Моменты, которые требуют коррекции </a:t>
                      </a:r>
                      <a:endParaRPr lang="ru-RU" sz="18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ru-RU" sz="1800" b="0" u="none" strike="noStrike" noProof="0" dirty="0"/>
                        <a:t>Что хотели бы исправить?</a:t>
                      </a:r>
                      <a:endParaRPr lang="ru-RU" sz="1800" b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73315952"/>
                  </a:ext>
                </a:extLst>
              </a:tr>
              <a:tr h="707232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ru-RU" sz="1800" b="0" u="none" strike="noStrike" noProof="0" dirty="0"/>
                        <a:t>Содержание деятельности</a:t>
                      </a:r>
                      <a:endParaRPr lang="ru-RU" sz="18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ru-RU" sz="1800" b="0" u="none" strike="noStrike" noProof="0" dirty="0"/>
                        <a:t>Что узнали? О чем расскажете дома?</a:t>
                      </a:r>
                      <a:endParaRPr lang="ru-RU" sz="1800" b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93963675"/>
                  </a:ext>
                </a:extLst>
              </a:tr>
              <a:tr h="493199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ru-RU" sz="1800" b="0" u="none" strike="noStrike" noProof="0" dirty="0"/>
                        <a:t>Способы, последовательность деятельности</a:t>
                      </a:r>
                      <a:endParaRPr lang="ru-RU" sz="18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ru-RU" sz="1800" b="0" u="none" strike="noStrike" noProof="0" dirty="0"/>
                        <a:t>Как достигли результата?</a:t>
                      </a:r>
                      <a:endParaRPr lang="ru-RU" sz="1800" b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86850860"/>
                  </a:ext>
                </a:extLst>
              </a:tr>
              <a:tr h="679315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ru-RU" sz="1800" b="0" i="0" u="none" strike="noStrike" noProof="0" dirty="0">
                          <a:solidFill>
                            <a:srgbClr val="000000"/>
                          </a:solidFill>
                          <a:latin typeface="Corbel"/>
                        </a:rPr>
                        <a:t>Взаимодействие в ходе деятельности: </a:t>
                      </a:r>
                      <a:endParaRPr lang="ru-RU" b="0" i="0">
                        <a:solidFill>
                          <a:srgbClr val="000000"/>
                        </a:solidFill>
                        <a:latin typeface="Corbel"/>
                      </a:endParaRPr>
                    </a:p>
                    <a:p>
                      <a:pPr lvl="0" algn="l">
                        <a:buNone/>
                      </a:pPr>
                      <a:r>
                        <a:rPr lang="ru-RU" sz="1800" b="0" i="0" u="none" strike="noStrike" noProof="0" dirty="0">
                          <a:solidFill>
                            <a:srgbClr val="000000"/>
                          </a:solidFill>
                          <a:latin typeface="Corbel"/>
                        </a:rPr>
                        <a:t>внимание к интересам других, взаимовыручка</a:t>
                      </a:r>
                      <a:endParaRPr lang="ru-RU" b="0" i="0">
                        <a:solidFill>
                          <a:srgbClr val="000000"/>
                        </a:solidFill>
                        <a:latin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ru-RU" sz="1800" b="0" i="0" u="none" strike="noStrike" noProof="0" dirty="0">
                          <a:solidFill>
                            <a:srgbClr val="000000"/>
                          </a:solidFill>
                          <a:latin typeface="Corbel"/>
                        </a:rPr>
                        <a:t>Кто помог тебе выполнить задание?</a:t>
                      </a:r>
                      <a:r>
                        <a:rPr lang="en-US" dirty="0"/>
                        <a:t/>
                      </a:r>
                      <a:br>
                        <a:rPr lang="en-US" dirty="0"/>
                      </a:br>
                      <a:r>
                        <a:rPr lang="ru-RU" sz="1800" b="0" i="0" u="none" strike="noStrike" noProof="0" dirty="0">
                          <a:solidFill>
                            <a:srgbClr val="000000"/>
                          </a:solidFill>
                          <a:latin typeface="Corbel"/>
                        </a:rPr>
                        <a:t>А ты помогал? </a:t>
                      </a:r>
                      <a:endParaRPr lang="ru-RU" b="0" i="0">
                        <a:solidFill>
                          <a:srgbClr val="000000"/>
                        </a:solidFill>
                        <a:latin typeface="Corbe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58980365"/>
                  </a:ext>
                </a:extLst>
              </a:tr>
              <a:tr h="632784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ru-RU" sz="1800" b="0" i="0" u="none" strike="noStrike" noProof="0" dirty="0">
                          <a:solidFill>
                            <a:srgbClr val="000000"/>
                          </a:solidFill>
                          <a:latin typeface="Corbel"/>
                        </a:rPr>
                        <a:t>Отношение к происходящему, </a:t>
                      </a:r>
                      <a:r>
                        <a:rPr lang="en-US" dirty="0"/>
                        <a:t/>
                      </a:r>
                      <a:br>
                        <a:rPr lang="en-US" dirty="0"/>
                      </a:br>
                      <a:r>
                        <a:rPr lang="ru-RU" sz="1800" b="0" i="0" u="none" strike="noStrike" noProof="0" dirty="0">
                          <a:solidFill>
                            <a:srgbClr val="000000"/>
                          </a:solidFill>
                          <a:latin typeface="Corbel"/>
                        </a:rPr>
                        <a:t>эмоциональный фон</a:t>
                      </a:r>
                      <a:endParaRPr lang="ru-RU" b="0" i="0" dirty="0">
                        <a:solidFill>
                          <a:srgbClr val="000000"/>
                        </a:solidFill>
                        <a:latin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ru-RU" sz="1800" b="0" i="0" u="none" strike="noStrike" noProof="0" dirty="0">
                          <a:solidFill>
                            <a:srgbClr val="000000"/>
                          </a:solidFill>
                          <a:latin typeface="Corbel"/>
                        </a:rPr>
                        <a:t>С каким настроением работали?</a:t>
                      </a:r>
                      <a:endParaRPr lang="ru-RU" b="0" i="0">
                        <a:solidFill>
                          <a:srgbClr val="000000"/>
                        </a:solidFill>
                        <a:latin typeface="Corbe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42214909"/>
                  </a:ext>
                </a:extLst>
              </a:tr>
              <a:tr h="958479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ru-RU" sz="1800" b="0" i="0" u="none" strike="noStrike" noProof="0" dirty="0">
                          <a:solidFill>
                            <a:srgbClr val="000000"/>
                          </a:solidFill>
                          <a:latin typeface="Corbel"/>
                        </a:rPr>
                        <a:t>Перспективы деятельности</a:t>
                      </a:r>
                      <a:endParaRPr lang="ru-RU" b="0" i="0">
                        <a:solidFill>
                          <a:srgbClr val="000000"/>
                        </a:solidFill>
                        <a:latin typeface="Corbe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ru-RU" sz="1800" b="0" i="0" u="none" strike="noStrike" noProof="0" dirty="0">
                          <a:solidFill>
                            <a:srgbClr val="000000"/>
                          </a:solidFill>
                          <a:latin typeface="Corbel"/>
                        </a:rPr>
                        <a:t>Что еще можно сделать? </a:t>
                      </a:r>
                      <a:r>
                        <a:rPr lang="en-US" dirty="0"/>
                        <a:t/>
                      </a:r>
                      <a:br>
                        <a:rPr lang="en-US" dirty="0"/>
                      </a:br>
                      <a:r>
                        <a:rPr lang="ru-RU" sz="1800" b="0" i="0" u="none" strike="noStrike" noProof="0" dirty="0">
                          <a:solidFill>
                            <a:srgbClr val="000000"/>
                          </a:solidFill>
                          <a:latin typeface="Corbel"/>
                        </a:rPr>
                        <a:t>Что хотели бы еще сделать, узнать? </a:t>
                      </a:r>
                      <a:r>
                        <a:rPr lang="en-US" dirty="0"/>
                        <a:t/>
                      </a:r>
                      <a:br>
                        <a:rPr lang="en-US" dirty="0"/>
                      </a:br>
                      <a:r>
                        <a:rPr lang="ru-RU" sz="1800" b="0" i="0" u="none" strike="noStrike" noProof="0" dirty="0">
                          <a:solidFill>
                            <a:srgbClr val="000000"/>
                          </a:solidFill>
                          <a:latin typeface="Corbel"/>
                        </a:rPr>
                        <a:t>Какой способ выбрали бы в следующий раз?</a:t>
                      </a:r>
                      <a:endParaRPr lang="ru-RU" b="0" i="0" dirty="0">
                        <a:solidFill>
                          <a:srgbClr val="000000"/>
                        </a:solidFill>
                        <a:latin typeface="Corbe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37118587"/>
                  </a:ext>
                </a:extLst>
              </a:tr>
            </a:tbl>
          </a:graphicData>
        </a:graphic>
      </p:graphicFrame>
      <p:pic>
        <p:nvPicPr>
          <p:cNvPr id="5" name="Рисунок 8" descr="SSVDU_CMY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9154" y="66675"/>
            <a:ext cx="1543621" cy="725224"/>
          </a:xfrm>
          <a:prstGeom prst="rect">
            <a:avLst/>
          </a:prstGeom>
        </p:spPr>
      </p:pic>
      <p:pic>
        <p:nvPicPr>
          <p:cNvPr id="7" name="Рисунок 10" descr="Action+MCF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9834" y="6546364"/>
            <a:ext cx="1753266" cy="225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9611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2938" y="428625"/>
            <a:ext cx="8451850" cy="637468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EB8F22"/>
                </a:solidFill>
              </a:rPr>
              <a:t>Шаблон плана-модели НОД</a:t>
            </a:r>
            <a:endParaRPr lang="ru-RU">
              <a:solidFill>
                <a:srgbClr val="EB8F22"/>
              </a:solidFill>
            </a:endParaRPr>
          </a:p>
        </p:txBody>
      </p:sp>
      <p:graphicFrame>
        <p:nvGraphicFramePr>
          <p:cNvPr id="4" name="Таблица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6675854"/>
              </p:ext>
            </p:extLst>
          </p:nvPr>
        </p:nvGraphicFramePr>
        <p:xfrm>
          <a:off x="1673744" y="1155747"/>
          <a:ext cx="9880326" cy="489869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789973">
                  <a:extLst>
                    <a:ext uri="{9D8B030D-6E8A-4147-A177-3AD203B41FA5}">
                      <a16:colId xmlns:a16="http://schemas.microsoft.com/office/drawing/2014/main" xmlns="" val="2181203571"/>
                    </a:ext>
                  </a:extLst>
                </a:gridCol>
                <a:gridCol w="6090353">
                  <a:extLst>
                    <a:ext uri="{9D8B030D-6E8A-4147-A177-3AD203B41FA5}">
                      <a16:colId xmlns:a16="http://schemas.microsoft.com/office/drawing/2014/main" xmlns="" val="523823820"/>
                    </a:ext>
                  </a:extLst>
                </a:gridCol>
              </a:tblGrid>
              <a:tr h="671824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ru-RU" sz="1800" u="none" strike="noStrike" noProof="0" dirty="0"/>
                        <a:t>Этап деятельности</a:t>
                      </a:r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ru-RU" sz="1800" u="none" strike="noStrike" noProof="0" dirty="0"/>
                        <a:t>Содержание</a:t>
                      </a:r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32746936"/>
                  </a:ext>
                </a:extLst>
              </a:tr>
              <a:tr h="662494">
                <a:tc>
                  <a:txBody>
                    <a:bodyPr/>
                    <a:lstStyle/>
                    <a:p>
                      <a:pPr lvl="0" algn="just">
                        <a:buNone/>
                      </a:pPr>
                      <a:r>
                        <a:rPr lang="ru-RU" sz="1800" u="none" strike="noStrike" noProof="0" dirty="0"/>
                        <a:t>1. Мотивация</a:t>
                      </a:r>
                      <a:endParaRPr lang="ru-RU" dirty="0"/>
                    </a:p>
                    <a:p>
                      <a:pPr lvl="0">
                        <a:buNone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ru-RU" sz="1800" u="none" strike="noStrike" noProof="0" dirty="0"/>
                        <a:t>Прием, который использует воспитатель</a:t>
                      </a:r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89408284"/>
                  </a:ext>
                </a:extLst>
              </a:tr>
              <a:tr h="671824">
                <a:tc>
                  <a:txBody>
                    <a:bodyPr/>
                    <a:lstStyle/>
                    <a:p>
                      <a:pPr lvl="0" algn="just">
                        <a:buNone/>
                      </a:pPr>
                      <a:r>
                        <a:rPr lang="ru-RU" sz="1800" u="none" strike="noStrike" noProof="0" dirty="0"/>
                        <a:t>2. Постановка цели</a:t>
                      </a:r>
                      <a:endParaRPr lang="ru-RU" dirty="0"/>
                    </a:p>
                    <a:p>
                      <a:pPr lvl="0">
                        <a:buNone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ru-RU" sz="1800" u="none" strike="noStrike" noProof="0" dirty="0"/>
                        <a:t>Ключевой вопрос (вопросы).</a:t>
                      </a:r>
                      <a:endParaRPr lang="ru-RU"/>
                    </a:p>
                    <a:p>
                      <a:pPr lvl="0" algn="l">
                        <a:buNone/>
                      </a:pPr>
                      <a:r>
                        <a:rPr lang="ru-RU" sz="1800" u="none" strike="noStrike" noProof="0" dirty="0"/>
                        <a:t>Цель: формулировка должна быть понятна детям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89242028"/>
                  </a:ext>
                </a:extLst>
              </a:tr>
              <a:tr h="989076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ru-RU" sz="1800" u="none" strike="noStrike" noProof="0" dirty="0"/>
                        <a:t>3. Совместная работа с детьми </a:t>
                      </a:r>
                      <a:r>
                        <a:rPr lang="en-US" dirty="0"/>
                        <a:t/>
                      </a:r>
                      <a:br>
                        <a:rPr lang="en-US" dirty="0"/>
                      </a:br>
                      <a:r>
                        <a:rPr lang="ru-RU" sz="1800" u="none" strike="noStrike" noProof="0" dirty="0"/>
                        <a:t>(открытие новых знаний, </a:t>
                      </a:r>
                      <a:r>
                        <a:rPr lang="en-US" dirty="0"/>
                        <a:t/>
                      </a:r>
                      <a:br>
                        <a:rPr lang="en-US" dirty="0"/>
                      </a:br>
                      <a:r>
                        <a:rPr lang="ru-RU" sz="1800" u="none" strike="noStrike" noProof="0" dirty="0"/>
                        <a:t>поиск способов деятельности)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ru-RU" sz="1800" u="none" strike="noStrike" noProof="0"/>
                        <a:t>Ключевой вопрос (вопросы) для диалога с детьми.</a:t>
                      </a:r>
                      <a:endParaRPr lang="ru-RU"/>
                    </a:p>
                    <a:p>
                      <a:pPr lvl="0" algn="l">
                        <a:buNone/>
                      </a:pPr>
                      <a:r>
                        <a:rPr lang="ru-RU" sz="1800" u="none" strike="noStrike" noProof="0" dirty="0"/>
                        <a:t>Ситуация выбора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09018968"/>
                  </a:ext>
                </a:extLst>
              </a:tr>
              <a:tr h="989076">
                <a:tc>
                  <a:txBody>
                    <a:bodyPr/>
                    <a:lstStyle/>
                    <a:p>
                      <a:pPr lvl="0" algn="just">
                        <a:buNone/>
                      </a:pPr>
                      <a:r>
                        <a:rPr lang="ru-RU" sz="1800" u="none" strike="noStrike" noProof="0" dirty="0"/>
                        <a:t>4. Самостоятельная работа детей</a:t>
                      </a:r>
                      <a:endParaRPr lang="ru-RU" dirty="0"/>
                    </a:p>
                    <a:p>
                      <a:pPr lvl="0">
                        <a:buNone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ru-RU" sz="1800" u="none" strike="noStrike" noProof="0" dirty="0"/>
                        <a:t>Вид (виды) детской деятельности.</a:t>
                      </a:r>
                      <a:endParaRPr lang="ru-RU"/>
                    </a:p>
                    <a:p>
                      <a:pPr lvl="0" algn="l">
                        <a:buNone/>
                      </a:pPr>
                      <a:r>
                        <a:rPr lang="ru-RU" sz="1800" u="none" strike="noStrike" noProof="0" dirty="0"/>
                        <a:t>Ситуация выбора, если не было ранее.</a:t>
                      </a:r>
                      <a:endParaRPr/>
                    </a:p>
                    <a:p>
                      <a:pPr lvl="0" algn="l">
                        <a:buNone/>
                      </a:pPr>
                      <a:r>
                        <a:rPr lang="ru-RU" sz="1800" u="none" strike="noStrike" noProof="0" dirty="0"/>
                        <a:t>Деятельность воспитателя</a:t>
                      </a:r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3122235"/>
                  </a:ext>
                </a:extLst>
              </a:tr>
              <a:tr h="905096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ru-RU" sz="1800" u="none" strike="noStrike" noProof="0" dirty="0"/>
                        <a:t>5. Рефлексия </a:t>
                      </a:r>
                      <a:r>
                        <a:rPr lang="en-US" dirty="0"/>
                        <a:t/>
                      </a:r>
                      <a:br>
                        <a:rPr lang="en-US" dirty="0"/>
                      </a:br>
                      <a:r>
                        <a:rPr lang="ru-RU" sz="1800" u="none" strike="noStrike" noProof="0" dirty="0"/>
                        <a:t>(подведение итогов, </a:t>
                      </a:r>
                      <a:r>
                        <a:rPr lang="en-US" dirty="0"/>
                        <a:t/>
                      </a:r>
                      <a:br>
                        <a:rPr lang="en-US" dirty="0"/>
                      </a:br>
                      <a:r>
                        <a:rPr lang="ru-RU" sz="1800" u="none" strike="noStrike" noProof="0" dirty="0"/>
                        <a:t>обсуждение результатов)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ru-RU" sz="1800" u="none" strike="noStrike" noProof="0" dirty="0"/>
                        <a:t>Ключевые вопросы для обсуждения и оценки НОД</a:t>
                      </a:r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47142181"/>
                  </a:ext>
                </a:extLst>
              </a:tr>
            </a:tbl>
          </a:graphicData>
        </a:graphic>
      </p:graphicFrame>
      <p:pic>
        <p:nvPicPr>
          <p:cNvPr id="5" name="Рисунок 8" descr="SSVDU_CMY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8291" y="66675"/>
            <a:ext cx="1534484" cy="720918"/>
          </a:xfrm>
          <a:prstGeom prst="rect">
            <a:avLst/>
          </a:prstGeom>
        </p:spPr>
      </p:pic>
      <p:pic>
        <p:nvPicPr>
          <p:cNvPr id="7" name="Рисунок 10" descr="Action+MCF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9834" y="6546364"/>
            <a:ext cx="1753266" cy="225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9819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33126" y="361950"/>
            <a:ext cx="8846453" cy="88265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3600" b="1" dirty="0">
                <a:solidFill>
                  <a:srgbClr val="EB8F22"/>
                </a:solidFill>
              </a:rPr>
              <a:t>План-модель НОД на тему </a:t>
            </a:r>
            <a:r>
              <a:rPr lang="en-US" dirty="0">
                <a:latin typeface="+mj-ea"/>
                <a:cs typeface="+mj-ea"/>
              </a:rPr>
              <a:t/>
            </a:r>
            <a:br>
              <a:rPr lang="en-US" dirty="0">
                <a:latin typeface="+mj-ea"/>
                <a:cs typeface="+mj-ea"/>
              </a:rPr>
            </a:br>
            <a:r>
              <a:rPr lang="ru-RU" sz="3600" b="1" dirty="0">
                <a:solidFill>
                  <a:srgbClr val="EB8F22"/>
                </a:solidFill>
              </a:rPr>
              <a:t>«Всякий труд почетен»</a:t>
            </a:r>
            <a:endParaRPr lang="ru-RU" sz="3600">
              <a:solidFill>
                <a:srgbClr val="EB8F2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88261" y="1495425"/>
            <a:ext cx="10162427" cy="5014612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>
              <a:buNone/>
            </a:pPr>
            <a:r>
              <a:rPr lang="ru-RU" sz="3200" b="1" dirty="0">
                <a:solidFill>
                  <a:srgbClr val="0070C0"/>
                </a:solidFill>
              </a:rPr>
              <a:t>Возрастная группа:</a:t>
            </a:r>
            <a:r>
              <a:rPr lang="ru-RU" sz="3200" dirty="0"/>
              <a:t> старшая.</a:t>
            </a:r>
          </a:p>
          <a:p>
            <a:pPr>
              <a:buNone/>
            </a:pPr>
            <a:endParaRPr sz="3200" dirty="0"/>
          </a:p>
          <a:p>
            <a:pPr>
              <a:buNone/>
            </a:pPr>
            <a:r>
              <a:rPr lang="ru-RU" sz="3200" b="1" dirty="0">
                <a:solidFill>
                  <a:srgbClr val="0070C0"/>
                </a:solidFill>
              </a:rPr>
              <a:t>Цель:</a:t>
            </a:r>
            <a:r>
              <a:rPr lang="ru-RU" sz="3200" dirty="0">
                <a:solidFill>
                  <a:srgbClr val="0070C0"/>
                </a:solidFill>
              </a:rPr>
              <a:t> </a:t>
            </a:r>
            <a:r>
              <a:rPr lang="ru-RU" sz="3200" dirty="0"/>
              <a:t>воспитывать у детей уважение к людям, которые работают в детском саду, </a:t>
            </a:r>
            <a:endParaRPr sz="3200" dirty="0"/>
          </a:p>
          <a:p>
            <a:pPr>
              <a:buNone/>
            </a:pPr>
            <a:r>
              <a:rPr lang="ru-RU" sz="3200" dirty="0"/>
              <a:t>и их труду. </a:t>
            </a:r>
            <a:endParaRPr sz="3200" dirty="0"/>
          </a:p>
          <a:p>
            <a:pPr>
              <a:buNone/>
            </a:pPr>
            <a:r>
              <a:rPr lang="ru-RU" sz="3200" b="1" dirty="0">
                <a:solidFill>
                  <a:srgbClr val="0070C0"/>
                </a:solidFill>
              </a:rPr>
              <a:t>Задачи:</a:t>
            </a:r>
            <a:endParaRPr sz="3200" b="1" dirty="0">
              <a:solidFill>
                <a:srgbClr val="0070C0"/>
              </a:solidFill>
            </a:endParaRPr>
          </a:p>
          <a:p>
            <a:pPr>
              <a:buChar char="▪"/>
            </a:pPr>
            <a:r>
              <a:rPr lang="ru-RU" sz="3200" dirty="0"/>
              <a:t>уточнить представления детей о профессиях сотрудников детского сада;</a:t>
            </a:r>
            <a:endParaRPr sz="3200" dirty="0"/>
          </a:p>
          <a:p>
            <a:pPr>
              <a:buChar char="▪"/>
            </a:pPr>
            <a:r>
              <a:rPr lang="ru-RU" sz="3200" dirty="0"/>
              <a:t>обратить внимание на особенности этих профессий, показать, чем они интересны;</a:t>
            </a:r>
            <a:endParaRPr sz="3200" dirty="0"/>
          </a:p>
          <a:p>
            <a:pPr>
              <a:buChar char="▪"/>
            </a:pPr>
            <a:r>
              <a:rPr lang="ru-RU" sz="3200" dirty="0"/>
              <a:t>создать ситуацию, в которой дети проявят доброжелательность, выразят благодарность и уважение по отношению к сотрудникам детского сада;</a:t>
            </a:r>
            <a:endParaRPr sz="3200" dirty="0"/>
          </a:p>
          <a:p>
            <a:pPr>
              <a:buChar char="▪"/>
            </a:pPr>
            <a:r>
              <a:rPr lang="ru-RU" sz="3200" dirty="0"/>
              <a:t>подвести к выводу о том, что все профессии важны.</a:t>
            </a:r>
            <a:endParaRPr sz="3200" dirty="0"/>
          </a:p>
          <a:p>
            <a:pPr indent="0">
              <a:buNone/>
            </a:pPr>
            <a:endParaRPr sz="3200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Рисунок 8" descr="SSVDU_CMY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4906" y="66675"/>
            <a:ext cx="1497869" cy="703661"/>
          </a:xfrm>
          <a:prstGeom prst="rect">
            <a:avLst/>
          </a:prstGeom>
        </p:spPr>
      </p:pic>
      <p:pic>
        <p:nvPicPr>
          <p:cNvPr id="7" name="Рисунок 10" descr="Action+MCF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9834" y="6546364"/>
            <a:ext cx="1753266" cy="225911"/>
          </a:xfrm>
          <a:prstGeom prst="rect">
            <a:avLst/>
          </a:prstGeom>
        </p:spPr>
      </p:pic>
      <p:sp>
        <p:nvSpPr>
          <p:cNvPr id="4" name="Стрелка: вправо 3"/>
          <p:cNvSpPr/>
          <p:nvPr/>
        </p:nvSpPr>
        <p:spPr>
          <a:xfrm>
            <a:off x="1638300" y="46038"/>
            <a:ext cx="1315199" cy="68262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Пример 1</a:t>
            </a:r>
          </a:p>
        </p:txBody>
      </p:sp>
    </p:spTree>
    <p:extLst>
      <p:ext uri="{BB962C8B-B14F-4D97-AF65-F5344CB8AC3E}">
        <p14:creationId xmlns:p14="http://schemas.microsoft.com/office/powerpoint/2010/main" val="10395480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10" descr="Action+MCF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0792" y="6553200"/>
            <a:ext cx="1753266" cy="225911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8094169"/>
              </p:ext>
            </p:extLst>
          </p:nvPr>
        </p:nvGraphicFramePr>
        <p:xfrm>
          <a:off x="2412911" y="93479"/>
          <a:ext cx="8531561" cy="627034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478390">
                  <a:extLst>
                    <a:ext uri="{9D8B030D-6E8A-4147-A177-3AD203B41FA5}">
                      <a16:colId xmlns:a16="http://schemas.microsoft.com/office/drawing/2014/main" xmlns="" val="955724722"/>
                    </a:ext>
                  </a:extLst>
                </a:gridCol>
                <a:gridCol w="6053171">
                  <a:extLst>
                    <a:ext uri="{9D8B030D-6E8A-4147-A177-3AD203B41FA5}">
                      <a16:colId xmlns:a16="http://schemas.microsoft.com/office/drawing/2014/main" xmlns="" val="1826555406"/>
                    </a:ext>
                  </a:extLst>
                </a:gridCol>
              </a:tblGrid>
              <a:tr h="38452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dirty="0">
                          <a:effectLst/>
                        </a:rPr>
                        <a:t>Этап деятельности</a:t>
                      </a:r>
                    </a:p>
                  </a:txBody>
                  <a:tcPr marL="71755" marR="71755" marT="62865" marB="7175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dirty="0">
                          <a:effectLst/>
                        </a:rPr>
                        <a:t>Содержание </a:t>
                      </a:r>
                    </a:p>
                  </a:txBody>
                  <a:tcPr marL="71755" marR="71755" marT="62865" marB="71755" anchor="ctr"/>
                </a:tc>
                <a:extLst>
                  <a:ext uri="{0D108BD9-81ED-4DB2-BD59-A6C34878D82A}">
                    <a16:rowId xmlns:a16="http://schemas.microsoft.com/office/drawing/2014/main" xmlns="" val="2740746642"/>
                  </a:ext>
                </a:extLst>
              </a:tr>
              <a:tr h="133669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dirty="0">
                          <a:effectLst/>
                        </a:rPr>
                        <a:t>1. Мотивация</a:t>
                      </a:r>
                    </a:p>
                  </a:txBody>
                  <a:tcPr marL="71755" marR="71755" marT="71755" marB="8128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dirty="0">
                          <a:effectLst/>
                        </a:rPr>
                        <a:t>Прием «Рассудим спорщиков».</a:t>
                      </a:r>
                    </a:p>
                    <a:p>
                      <a:pPr>
                        <a:buNone/>
                      </a:pPr>
                      <a:r>
                        <a:rPr lang="ru-RU" sz="1600" dirty="0">
                          <a:solidFill>
                            <a:srgbClr val="0070C0"/>
                          </a:solidFill>
                          <a:effectLst/>
                        </a:rPr>
                        <a:t>Как вы думаете, кто важнее в детском саду?</a:t>
                      </a:r>
                    </a:p>
                    <a:p>
                      <a:pPr>
                        <a:buNone/>
                      </a:pPr>
                      <a:r>
                        <a:rPr lang="ru-RU" sz="1600" dirty="0">
                          <a:effectLst/>
                        </a:rPr>
                        <a:t>Чтобы ответить на этот вопрос, нужно больше узнать о труде работников детского сада.</a:t>
                      </a:r>
                    </a:p>
                    <a:p>
                      <a:pPr>
                        <a:buNone/>
                      </a:pPr>
                      <a:r>
                        <a:rPr lang="ru-RU" sz="1600" dirty="0">
                          <a:solidFill>
                            <a:srgbClr val="0070C0"/>
                          </a:solidFill>
                          <a:effectLst/>
                        </a:rPr>
                        <a:t>Хотите узнать секреты их профессий?</a:t>
                      </a:r>
                    </a:p>
                  </a:txBody>
                  <a:tcPr marL="71755" marR="71755" marT="71755" marB="81280"/>
                </a:tc>
                <a:extLst>
                  <a:ext uri="{0D108BD9-81ED-4DB2-BD59-A6C34878D82A}">
                    <a16:rowId xmlns:a16="http://schemas.microsoft.com/office/drawing/2014/main" xmlns="" val="3895698054"/>
                  </a:ext>
                </a:extLst>
              </a:tr>
              <a:tr h="132753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dirty="0">
                          <a:effectLst/>
                        </a:rPr>
                        <a:t>2. Постановка цели</a:t>
                      </a:r>
                    </a:p>
                  </a:txBody>
                  <a:tcPr marL="71755" marR="71755" marT="71755" marB="8128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dirty="0">
                          <a:solidFill>
                            <a:srgbClr val="0070C0"/>
                          </a:solidFill>
                          <a:effectLst/>
                        </a:rPr>
                        <a:t>Люди каких профессий работают в детском саду?</a:t>
                      </a:r>
                    </a:p>
                    <a:p>
                      <a:pPr>
                        <a:buNone/>
                      </a:pPr>
                      <a:r>
                        <a:rPr lang="ru-RU" sz="1600" dirty="0">
                          <a:solidFill>
                            <a:srgbClr val="0070C0"/>
                          </a:solidFill>
                          <a:effectLst/>
                        </a:rPr>
                        <a:t>Какую работу они выполняют? </a:t>
                      </a:r>
                    </a:p>
                    <a:p>
                      <a:pPr>
                        <a:buNone/>
                      </a:pPr>
                      <a:r>
                        <a:rPr lang="ru-RU" sz="1600" dirty="0">
                          <a:solidFill>
                            <a:srgbClr val="0070C0"/>
                          </a:solidFill>
                          <a:effectLst/>
                        </a:rPr>
                        <a:t>Чем интересна их работа? Чем трудна?</a:t>
                      </a:r>
                    </a:p>
                    <a:p>
                      <a:pPr>
                        <a:buNone/>
                      </a:pPr>
                      <a:r>
                        <a:rPr lang="ru-RU" sz="1600" dirty="0">
                          <a:solidFill>
                            <a:srgbClr val="0070C0"/>
                          </a:solidFill>
                          <a:effectLst/>
                        </a:rPr>
                        <a:t>Как вы можете отблагодарить сотрудников детского сада за то, что они много хорошего делают для вас?</a:t>
                      </a:r>
                    </a:p>
                  </a:txBody>
                  <a:tcPr marL="71755" marR="71755" marT="71755" marB="81280"/>
                </a:tc>
                <a:extLst>
                  <a:ext uri="{0D108BD9-81ED-4DB2-BD59-A6C34878D82A}">
                    <a16:rowId xmlns:a16="http://schemas.microsoft.com/office/drawing/2014/main" xmlns="" val="2206697882"/>
                  </a:ext>
                </a:extLst>
              </a:tr>
              <a:tr h="10894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dirty="0">
                          <a:effectLst/>
                        </a:rPr>
                        <a:t>3. Совместная работа</a:t>
                      </a:r>
                    </a:p>
                  </a:txBody>
                  <a:tcPr marL="71755" marR="71755" marT="71755" marB="8128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dirty="0">
                          <a:effectLst/>
                        </a:rPr>
                        <a:t>Поиск способов деятельности: как сделать сюрприз? </a:t>
                      </a:r>
                    </a:p>
                    <a:p>
                      <a:pPr>
                        <a:buNone/>
                      </a:pPr>
                      <a:r>
                        <a:rPr lang="ru-RU" sz="1600" dirty="0">
                          <a:effectLst/>
                        </a:rPr>
                        <a:t>Выбор: аппликация, оригами, рисунок.</a:t>
                      </a:r>
                    </a:p>
                    <a:p>
                      <a:pPr>
                        <a:buNone/>
                      </a:pPr>
                      <a:r>
                        <a:rPr lang="ru-RU" sz="1600" dirty="0">
                          <a:effectLst/>
                        </a:rPr>
                        <a:t>Дети выбирают партнеров по деятельности.</a:t>
                      </a:r>
                    </a:p>
                    <a:p>
                      <a:pPr>
                        <a:buNone/>
                      </a:pPr>
                      <a:r>
                        <a:rPr lang="ru-RU" sz="1600" dirty="0">
                          <a:solidFill>
                            <a:srgbClr val="0070C0"/>
                          </a:solidFill>
                          <a:effectLst/>
                        </a:rPr>
                        <a:t>Как лучше преподнести открытку-сюрприз? </a:t>
                      </a:r>
                    </a:p>
                  </a:txBody>
                  <a:tcPr marL="71755" marR="71755" marT="71755" marB="81280"/>
                </a:tc>
                <a:extLst>
                  <a:ext uri="{0D108BD9-81ED-4DB2-BD59-A6C34878D82A}">
                    <a16:rowId xmlns:a16="http://schemas.microsoft.com/office/drawing/2014/main" xmlns="" val="120930155"/>
                  </a:ext>
                </a:extLst>
              </a:tr>
              <a:tr h="86060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dirty="0">
                          <a:effectLst/>
                        </a:rPr>
                        <a:t>4. Самостоятельная </a:t>
                      </a:r>
                      <a:endParaRPr lang="ru-RU" dirty="0">
                        <a:effectLst/>
                      </a:endParaRPr>
                    </a:p>
                    <a:p>
                      <a:pPr lvl="0">
                        <a:buNone/>
                      </a:pPr>
                      <a:r>
                        <a:rPr lang="ru-RU" sz="1600" dirty="0">
                          <a:effectLst/>
                        </a:rPr>
                        <a:t>работа детей </a:t>
                      </a:r>
                      <a:endParaRPr sz="1600" dirty="0">
                        <a:effectLst/>
                      </a:endParaRPr>
                    </a:p>
                  </a:txBody>
                  <a:tcPr marL="71755" marR="71755" marT="71755" marB="8128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dirty="0">
                          <a:effectLst/>
                        </a:rPr>
                        <a:t>Дети изготавливают открытку-сюрприз.</a:t>
                      </a:r>
                    </a:p>
                    <a:p>
                      <a:pPr>
                        <a:buNone/>
                      </a:pPr>
                      <a:r>
                        <a:rPr lang="ru-RU" sz="1600" dirty="0">
                          <a:effectLst/>
                        </a:rPr>
                        <a:t>Сообщить интересные факты о работе сотрудников детского сада: </a:t>
                      </a:r>
                    </a:p>
                    <a:p>
                      <a:pPr lvl="0">
                        <a:buNone/>
                      </a:pPr>
                      <a:r>
                        <a:rPr lang="ru-RU" sz="1600" dirty="0">
                          <a:effectLst/>
                        </a:rPr>
                        <a:t>«А вы знаете, что…»</a:t>
                      </a:r>
                      <a:endParaRPr dirty="0">
                        <a:effectLst/>
                      </a:endParaRPr>
                    </a:p>
                  </a:txBody>
                  <a:tcPr marL="71755" marR="71755" marT="71755" marB="81280"/>
                </a:tc>
                <a:extLst>
                  <a:ext uri="{0D108BD9-81ED-4DB2-BD59-A6C34878D82A}">
                    <a16:rowId xmlns:a16="http://schemas.microsoft.com/office/drawing/2014/main" xmlns="" val="4177675038"/>
                  </a:ext>
                </a:extLst>
              </a:tr>
              <a:tr h="10894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dirty="0">
                          <a:effectLst/>
                        </a:rPr>
                        <a:t>5. Рефлексия</a:t>
                      </a:r>
                    </a:p>
                  </a:txBody>
                  <a:tcPr marL="71755" marR="71755" marT="71755" marB="81280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dirty="0">
                          <a:solidFill>
                            <a:srgbClr val="0070C0"/>
                          </a:solidFill>
                          <a:effectLst/>
                        </a:rPr>
                        <a:t>Можно ли одной открыткой показать свое уважение</a:t>
                      </a:r>
                      <a:r>
                        <a:rPr lang="en-US" dirty="0">
                          <a:effectLst/>
                        </a:rPr>
                        <a:t/>
                      </a:r>
                      <a:br>
                        <a:rPr lang="en-US" dirty="0">
                          <a:effectLst/>
                        </a:rPr>
                      </a:br>
                      <a:r>
                        <a:rPr lang="ru-RU" sz="1600" dirty="0">
                          <a:solidFill>
                            <a:srgbClr val="0070C0"/>
                          </a:solidFill>
                          <a:effectLst/>
                        </a:rPr>
                        <a:t>и благодарность?</a:t>
                      </a:r>
                    </a:p>
                    <a:p>
                      <a:pPr>
                        <a:buNone/>
                      </a:pPr>
                      <a:r>
                        <a:rPr lang="ru-RU" sz="1600" dirty="0">
                          <a:solidFill>
                            <a:srgbClr val="0070C0"/>
                          </a:solidFill>
                          <a:effectLst/>
                        </a:rPr>
                        <a:t>Как вы теперь ответите на вопрос, какая профессия в детском саду самая важная?</a:t>
                      </a:r>
                    </a:p>
                  </a:txBody>
                  <a:tcPr marL="71755" marR="71755" marT="71755" marB="81280"/>
                </a:tc>
                <a:extLst>
                  <a:ext uri="{0D108BD9-81ED-4DB2-BD59-A6C34878D82A}">
                    <a16:rowId xmlns:a16="http://schemas.microsoft.com/office/drawing/2014/main" xmlns="" val="8932053"/>
                  </a:ext>
                </a:extLst>
              </a:tr>
            </a:tbl>
          </a:graphicData>
        </a:graphic>
      </p:graphicFrame>
      <p:sp>
        <p:nvSpPr>
          <p:cNvPr id="3" name="Стрелка: вправо 2"/>
          <p:cNvSpPr/>
          <p:nvPr/>
        </p:nvSpPr>
        <p:spPr>
          <a:xfrm>
            <a:off x="847828" y="47129"/>
            <a:ext cx="1322289" cy="69373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Пример 1</a:t>
            </a:r>
          </a:p>
        </p:txBody>
      </p:sp>
    </p:spTree>
    <p:extLst>
      <p:ext uri="{BB962C8B-B14F-4D97-AF65-F5344CB8AC3E}">
        <p14:creationId xmlns:p14="http://schemas.microsoft.com/office/powerpoint/2010/main" val="28687721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55825" y="252413"/>
            <a:ext cx="8675688" cy="1003824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EB8F22"/>
                </a:solidFill>
              </a:rPr>
              <a:t>План-­модель НОД на тему </a:t>
            </a:r>
            <a:r>
              <a:rPr lang="en-US" dirty="0">
                <a:latin typeface="+mj-ea"/>
                <a:cs typeface="+mj-ea"/>
              </a:rPr>
              <a:t/>
            </a:r>
            <a:br>
              <a:rPr lang="en-US" dirty="0">
                <a:latin typeface="+mj-ea"/>
                <a:cs typeface="+mj-ea"/>
              </a:rPr>
            </a:br>
            <a:r>
              <a:rPr lang="ru-RU" sz="3600" b="1" dirty="0">
                <a:solidFill>
                  <a:srgbClr val="EB8F22"/>
                </a:solidFill>
              </a:rPr>
              <a:t>«Зачем зайцу длинные уши?»</a:t>
            </a:r>
            <a:endParaRPr lang="ru-RU" sz="3600">
              <a:solidFill>
                <a:srgbClr val="EB8F2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2579" y="1443038"/>
            <a:ext cx="9840446" cy="4722167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>
              <a:buNone/>
            </a:pPr>
            <a:r>
              <a:rPr lang="ru-RU" sz="3200" b="1" dirty="0">
                <a:solidFill>
                  <a:srgbClr val="0070C0"/>
                </a:solidFill>
              </a:rPr>
              <a:t>Возрастная группа:</a:t>
            </a:r>
            <a:r>
              <a:rPr lang="ru-RU" sz="3200" dirty="0"/>
              <a:t> подготовительная.</a:t>
            </a:r>
          </a:p>
          <a:p>
            <a:pPr>
              <a:buNone/>
            </a:pPr>
            <a:endParaRPr sz="3200" dirty="0"/>
          </a:p>
          <a:p>
            <a:pPr>
              <a:buNone/>
            </a:pPr>
            <a:r>
              <a:rPr lang="ru-RU" sz="3200" b="1" dirty="0">
                <a:solidFill>
                  <a:srgbClr val="0070C0"/>
                </a:solidFill>
              </a:rPr>
              <a:t>Цель: </a:t>
            </a:r>
            <a:r>
              <a:rPr lang="ru-RU" sz="3200" dirty="0"/>
              <a:t>формировать у детей умение задавать вопросы в познавательных целях </a:t>
            </a:r>
            <a:endParaRPr sz="3200" dirty="0"/>
          </a:p>
          <a:p>
            <a:pPr>
              <a:buNone/>
            </a:pPr>
            <a:r>
              <a:rPr lang="ru-RU" sz="3200" dirty="0"/>
              <a:t>и экспериментальным путем находить на них ответы.</a:t>
            </a:r>
            <a:endParaRPr sz="3200" dirty="0"/>
          </a:p>
          <a:p>
            <a:pPr>
              <a:buNone/>
            </a:pPr>
            <a:r>
              <a:rPr lang="ru-RU" sz="3200" b="1" dirty="0">
                <a:solidFill>
                  <a:srgbClr val="0070C0"/>
                </a:solidFill>
              </a:rPr>
              <a:t>Задачи:</a:t>
            </a:r>
            <a:endParaRPr sz="3200" b="1" dirty="0">
              <a:solidFill>
                <a:srgbClr val="0070C0"/>
              </a:solidFill>
            </a:endParaRPr>
          </a:p>
          <a:p>
            <a:pPr>
              <a:buChar char="▪"/>
            </a:pPr>
            <a:r>
              <a:rPr lang="ru-RU" sz="3200" dirty="0"/>
              <a:t>продолжить работу со схемами-пиктограммами для формулирования вопросов</a:t>
            </a:r>
            <a:r>
              <a:rPr lang="en-US" dirty="0">
                <a:latin typeface="+mn-ea"/>
                <a:cs typeface="+mn-ea"/>
              </a:rPr>
              <a:t/>
            </a:r>
            <a:br>
              <a:rPr lang="en-US" dirty="0">
                <a:latin typeface="+mn-ea"/>
                <a:cs typeface="+mn-ea"/>
              </a:rPr>
            </a:br>
            <a:r>
              <a:rPr lang="ru-RU" sz="3200" dirty="0"/>
              <a:t>и оформления выводов;</a:t>
            </a:r>
            <a:endParaRPr sz="3200" dirty="0"/>
          </a:p>
          <a:p>
            <a:pPr>
              <a:buChar char="▪"/>
            </a:pPr>
            <a:r>
              <a:rPr lang="ru-RU" sz="3200" dirty="0"/>
              <a:t>провести опыты, которые продемонстрируют функции заячьего уха;</a:t>
            </a:r>
            <a:endParaRPr sz="3200" dirty="0"/>
          </a:p>
          <a:p>
            <a:pPr>
              <a:buChar char="▪"/>
            </a:pPr>
            <a:r>
              <a:rPr lang="ru-RU" sz="3200" dirty="0"/>
              <a:t>зафиксировать в листе наблюдения, как формируется у воспитанников группы умение задавать вопросы в познавательных целях. </a:t>
            </a:r>
            <a:endParaRPr sz="3200" dirty="0"/>
          </a:p>
          <a:p>
            <a:pPr indent="0">
              <a:buNone/>
            </a:pPr>
            <a:endParaRPr sz="3200" dirty="0"/>
          </a:p>
        </p:txBody>
      </p:sp>
      <p:pic>
        <p:nvPicPr>
          <p:cNvPr id="5" name="Рисунок 8" descr="SSVDU_CMY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0157" y="66675"/>
            <a:ext cx="1482618" cy="696473"/>
          </a:xfrm>
          <a:prstGeom prst="rect">
            <a:avLst/>
          </a:prstGeom>
        </p:spPr>
      </p:pic>
      <p:pic>
        <p:nvPicPr>
          <p:cNvPr id="7" name="Рисунок 10" descr="Action+MCF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9834" y="6546364"/>
            <a:ext cx="1753266" cy="225911"/>
          </a:xfrm>
          <a:prstGeom prst="rect">
            <a:avLst/>
          </a:prstGeom>
        </p:spPr>
      </p:pic>
      <p:sp>
        <p:nvSpPr>
          <p:cNvPr id="6" name="Стрелка: вправо 5"/>
          <p:cNvSpPr/>
          <p:nvPr/>
        </p:nvSpPr>
        <p:spPr>
          <a:xfrm>
            <a:off x="1714500" y="49213"/>
            <a:ext cx="1381874" cy="750887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Пример 2</a:t>
            </a:r>
          </a:p>
        </p:txBody>
      </p:sp>
    </p:spTree>
    <p:extLst>
      <p:ext uri="{BB962C8B-B14F-4D97-AF65-F5344CB8AC3E}">
        <p14:creationId xmlns:p14="http://schemas.microsoft.com/office/powerpoint/2010/main" val="12750149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10" descr="Action+MCF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60792" y="6600825"/>
            <a:ext cx="1753266" cy="225911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891831"/>
              </p:ext>
            </p:extLst>
          </p:nvPr>
        </p:nvGraphicFramePr>
        <p:xfrm>
          <a:off x="1904557" y="381000"/>
          <a:ext cx="9734549" cy="546489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638425">
                  <a:extLst>
                    <a:ext uri="{9D8B030D-6E8A-4147-A177-3AD203B41FA5}">
                      <a16:colId xmlns:a16="http://schemas.microsoft.com/office/drawing/2014/main" xmlns="" val="2574220228"/>
                    </a:ext>
                  </a:extLst>
                </a:gridCol>
                <a:gridCol w="7096124">
                  <a:extLst>
                    <a:ext uri="{9D8B030D-6E8A-4147-A177-3AD203B41FA5}">
                      <a16:colId xmlns:a16="http://schemas.microsoft.com/office/drawing/2014/main" xmlns="" val="1314151027"/>
                    </a:ext>
                  </a:extLst>
                </a:gridCol>
              </a:tblGrid>
              <a:tr h="638619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dirty="0">
                          <a:effectLst/>
                        </a:rPr>
                        <a:t>Этап деятельности</a:t>
                      </a:r>
                    </a:p>
                  </a:txBody>
                  <a:tcPr marL="71755" marR="71755" marT="62865" marB="71755"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sz="1600" dirty="0">
                          <a:effectLst/>
                        </a:rPr>
                        <a:t>Содержание</a:t>
                      </a:r>
                    </a:p>
                  </a:txBody>
                  <a:tcPr marL="71755" marR="71755" marT="62865" marB="71755" anchor="ctr"/>
                </a:tc>
                <a:extLst>
                  <a:ext uri="{0D108BD9-81ED-4DB2-BD59-A6C34878D82A}">
                    <a16:rowId xmlns:a16="http://schemas.microsoft.com/office/drawing/2014/main" xmlns="" val="883374699"/>
                  </a:ext>
                </a:extLst>
              </a:tr>
              <a:tr h="150755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dirty="0">
                          <a:effectLst/>
                        </a:rPr>
                        <a:t>1. Мотивация</a:t>
                      </a:r>
                    </a:p>
                  </a:txBody>
                  <a:tcPr marL="71755" marR="71755" marT="52070" marB="70485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dirty="0">
                          <a:effectLst/>
                        </a:rPr>
                        <a:t>Сегодня мы продолжим работу в нашей научной лаборатории. Прошу всех исследователей надеть белые халаты.</a:t>
                      </a:r>
                    </a:p>
                    <a:p>
                      <a:pPr>
                        <a:buNone/>
                      </a:pPr>
                      <a:r>
                        <a:rPr lang="ru-RU" sz="1600" dirty="0">
                          <a:effectLst/>
                        </a:rPr>
                        <a:t>Показать схему 1, на которой изображен заяц и знак вопроса.</a:t>
                      </a:r>
                    </a:p>
                    <a:p>
                      <a:pPr>
                        <a:buNone/>
                      </a:pPr>
                      <a:r>
                        <a:rPr lang="ru-RU" sz="1600" dirty="0">
                          <a:solidFill>
                            <a:srgbClr val="0070C0"/>
                          </a:solidFill>
                          <a:effectLst/>
                        </a:rPr>
                        <a:t>Как вы понимаете эту схему? Какой вопрос можно задать? </a:t>
                      </a:r>
                    </a:p>
                  </a:txBody>
                  <a:tcPr marL="71755" marR="71755" marT="52070" marB="70485"/>
                </a:tc>
                <a:extLst>
                  <a:ext uri="{0D108BD9-81ED-4DB2-BD59-A6C34878D82A}">
                    <a16:rowId xmlns:a16="http://schemas.microsoft.com/office/drawing/2014/main" xmlns="" val="3711014829"/>
                  </a:ext>
                </a:extLst>
              </a:tr>
              <a:tr h="52345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dirty="0">
                          <a:effectLst/>
                        </a:rPr>
                        <a:t>2. Постановка цели</a:t>
                      </a:r>
                    </a:p>
                  </a:txBody>
                  <a:tcPr marL="71755" marR="71755" marT="52070" marB="70485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dirty="0">
                          <a:solidFill>
                            <a:srgbClr val="0070C0"/>
                          </a:solidFill>
                          <a:effectLst/>
                        </a:rPr>
                        <a:t>Как получить точный ответ на вопрос, для чего зайцу длинные уши? </a:t>
                      </a:r>
                      <a:endParaRPr lang="ru-RU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71755" marR="71755" marT="52070" marB="70485"/>
                </a:tc>
                <a:extLst>
                  <a:ext uri="{0D108BD9-81ED-4DB2-BD59-A6C34878D82A}">
                    <a16:rowId xmlns:a16="http://schemas.microsoft.com/office/drawing/2014/main" xmlns="" val="2857918987"/>
                  </a:ext>
                </a:extLst>
              </a:tr>
              <a:tr h="153896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dirty="0">
                          <a:effectLst/>
                        </a:rPr>
                        <a:t>3. Совместная работа</a:t>
                      </a:r>
                      <a:endParaRPr lang="ru-RU" dirty="0">
                        <a:effectLst/>
                      </a:endParaRPr>
                    </a:p>
                  </a:txBody>
                  <a:tcPr marL="71755" marR="71755" marT="52070" marB="70485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dirty="0">
                          <a:effectLst/>
                        </a:rPr>
                        <a:t>Открытие нового знания: </a:t>
                      </a:r>
                    </a:p>
                    <a:p>
                      <a:pPr>
                        <a:buNone/>
                      </a:pPr>
                      <a:r>
                        <a:rPr lang="ru-RU" sz="1600" dirty="0">
                          <a:solidFill>
                            <a:srgbClr val="0070C0"/>
                          </a:solidFill>
                          <a:effectLst/>
                        </a:rPr>
                        <a:t>Почему для зайца важен хороший слух? Как проверить, что большие уши помогают зайцу лучше слышать?</a:t>
                      </a:r>
                    </a:p>
                    <a:p>
                      <a:pPr>
                        <a:buNone/>
                      </a:pPr>
                      <a:r>
                        <a:rPr lang="ru-RU" sz="1600" spc="-5" dirty="0">
                          <a:solidFill>
                            <a:srgbClr val="0070C0"/>
                          </a:solidFill>
                          <a:effectLst/>
                        </a:rPr>
                        <a:t>Как мы можем «увеличить» свои уши?</a:t>
                      </a:r>
                      <a:r>
                        <a:rPr lang="ru-RU" sz="1600" spc="-5" dirty="0">
                          <a:effectLst/>
                        </a:rPr>
                        <a:t> (приложить ладони, изготовить конусы из бумаги)</a:t>
                      </a:r>
                      <a:endParaRPr lang="ru-RU" sz="1600" dirty="0">
                        <a:effectLst/>
                      </a:endParaRPr>
                    </a:p>
                  </a:txBody>
                  <a:tcPr marL="71755" marR="71755" marT="52070" marB="70485"/>
                </a:tc>
                <a:extLst>
                  <a:ext uri="{0D108BD9-81ED-4DB2-BD59-A6C34878D82A}">
                    <a16:rowId xmlns:a16="http://schemas.microsoft.com/office/drawing/2014/main" xmlns="" val="3346903194"/>
                  </a:ext>
                </a:extLst>
              </a:tr>
              <a:tr h="125629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dirty="0">
                          <a:effectLst/>
                        </a:rPr>
                        <a:t>4. Самостоятельная работа</a:t>
                      </a:r>
                    </a:p>
                  </a:txBody>
                  <a:tcPr marL="71755" marR="71755" marT="52070" marB="70485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600" dirty="0">
                          <a:effectLst/>
                        </a:rPr>
                        <a:t>Д</a:t>
                      </a:r>
                      <a:r>
                        <a:rPr lang="ru-RU" sz="1600" spc="-10" dirty="0">
                          <a:effectLst/>
                        </a:rPr>
                        <a:t>ети выбирают партнеров для работы в парах. </a:t>
                      </a:r>
                    </a:p>
                    <a:p>
                      <a:pPr lvl="0">
                        <a:buNone/>
                      </a:pPr>
                      <a:r>
                        <a:rPr lang="ru-RU" sz="1600" spc="-10" dirty="0">
                          <a:effectLst/>
                        </a:rPr>
                        <a:t>Изготавливают конусы-воронки из бумаги.</a:t>
                      </a:r>
                      <a:endParaRPr lang="ru-RU" sz="1600" dirty="0">
                        <a:effectLst/>
                      </a:endParaRPr>
                    </a:p>
                    <a:p>
                      <a:pPr>
                        <a:buNone/>
                      </a:pPr>
                      <a:r>
                        <a:rPr lang="ru-RU" sz="1600" dirty="0">
                          <a:effectLst/>
                        </a:rPr>
                        <a:t>Предложить проверить, насколько «увеличенное» ухо лучше слышит (включить тихую музыку)</a:t>
                      </a:r>
                    </a:p>
                  </a:txBody>
                  <a:tcPr marL="71755" marR="71755" marT="52070" marB="70485"/>
                </a:tc>
                <a:extLst>
                  <a:ext uri="{0D108BD9-81ED-4DB2-BD59-A6C34878D82A}">
                    <a16:rowId xmlns:a16="http://schemas.microsoft.com/office/drawing/2014/main" xmlns="" val="2602739076"/>
                  </a:ext>
                </a:extLst>
              </a:tr>
            </a:tbl>
          </a:graphicData>
        </a:graphic>
      </p:graphicFrame>
      <p:sp>
        <p:nvSpPr>
          <p:cNvPr id="3" name="Стрелка: вправо 2"/>
          <p:cNvSpPr/>
          <p:nvPr/>
        </p:nvSpPr>
        <p:spPr>
          <a:xfrm>
            <a:off x="323567" y="76200"/>
            <a:ext cx="1368708" cy="68897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Пример 2</a:t>
            </a:r>
          </a:p>
        </p:txBody>
      </p:sp>
    </p:spTree>
    <p:extLst>
      <p:ext uri="{BB962C8B-B14F-4D97-AF65-F5344CB8AC3E}">
        <p14:creationId xmlns:p14="http://schemas.microsoft.com/office/powerpoint/2010/main" val="31385867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370936"/>
              </p:ext>
            </p:extLst>
          </p:nvPr>
        </p:nvGraphicFramePr>
        <p:xfrm>
          <a:off x="1971217" y="238125"/>
          <a:ext cx="9734550" cy="561257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238375">
                  <a:extLst>
                    <a:ext uri="{9D8B030D-6E8A-4147-A177-3AD203B41FA5}">
                      <a16:colId xmlns:a16="http://schemas.microsoft.com/office/drawing/2014/main" xmlns="" val="1474526240"/>
                    </a:ext>
                  </a:extLst>
                </a:gridCol>
                <a:gridCol w="7496175">
                  <a:extLst>
                    <a:ext uri="{9D8B030D-6E8A-4147-A177-3AD203B41FA5}">
                      <a16:colId xmlns:a16="http://schemas.microsoft.com/office/drawing/2014/main" xmlns="" val="2340459302"/>
                    </a:ext>
                  </a:extLst>
                </a:gridCol>
              </a:tblGrid>
              <a:tr h="461458">
                <a:tc>
                  <a:txBody>
                    <a:bodyPr/>
                    <a:lstStyle/>
                    <a:p>
                      <a:pPr algn="ctr" rtl="0" fontAlgn="base"/>
                      <a:r>
                        <a:rPr lang="ru-RU" dirty="0">
                          <a:effectLst/>
                        </a:rPr>
                        <a:t>Этап деятельности​</a:t>
                      </a:r>
                      <a:endParaRPr lang="ru-RU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ru-RU" dirty="0">
                          <a:effectLst/>
                        </a:rPr>
                        <a:t>Содержание​</a:t>
                      </a:r>
                      <a:endParaRPr lang="ru-RU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659468184"/>
                  </a:ext>
                </a:extLst>
              </a:tr>
              <a:tr h="1433474">
                <a:tc>
                  <a:txBody>
                    <a:bodyPr/>
                    <a:lstStyle/>
                    <a:p>
                      <a:pPr algn="l" rtl="0" fontAlgn="base"/>
                      <a:r>
                        <a:rPr lang="ru-RU" sz="1600" dirty="0">
                          <a:effectLst/>
                        </a:rPr>
                        <a:t>5. Совместная работа​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ru-RU" sz="1600" dirty="0">
                          <a:effectLst/>
                        </a:rPr>
                        <a:t>Открытие нового знания. ​</a:t>
                      </a:r>
                    </a:p>
                    <a:p>
                      <a:pPr algn="l" rtl="0" fontAlgn="base"/>
                      <a:r>
                        <a:rPr lang="ru-RU" sz="1600" dirty="0">
                          <a:effectLst/>
                        </a:rPr>
                        <a:t>Показать схему 2, на которой изображены заяц и собака. Между заячьими ушами и высунутым собачьим языком – двойная стрелка или знак равенства.​</a:t>
                      </a:r>
                    </a:p>
                    <a:p>
                      <a:pPr algn="l" rtl="0" fontAlgn="base"/>
                      <a:r>
                        <a:rPr lang="ru-RU" sz="1600" dirty="0">
                          <a:solidFill>
                            <a:srgbClr val="0070C0"/>
                          </a:solidFill>
                          <a:effectLst/>
                        </a:rPr>
                        <a:t>О чем говорит эта схема? Хотите что-то уточнить?​</a:t>
                      </a:r>
                      <a:endParaRPr dirty="0">
                        <a:effectLst/>
                      </a:endParaRPr>
                    </a:p>
                    <a:p>
                      <a:pPr algn="l" rtl="0" fontAlgn="base"/>
                      <a:r>
                        <a:rPr lang="ru-RU" sz="1600" dirty="0">
                          <a:effectLst/>
                        </a:rPr>
                        <a:t>Дополнительные вопросы, если дети ответили неверно: </a:t>
                      </a:r>
                      <a:r>
                        <a:rPr lang="ru-RU" sz="1600" dirty="0">
                          <a:solidFill>
                            <a:srgbClr val="0070C0"/>
                          </a:solidFill>
                          <a:effectLst/>
                        </a:rPr>
                        <a:t>Когда собака высовывает язык? Для чего она это делает?​</a:t>
                      </a:r>
                    </a:p>
                    <a:p>
                      <a:pPr lvl="0" algn="l" fontAlgn="base">
                        <a:buNone/>
                      </a:pPr>
                      <a:r>
                        <a:rPr lang="ru-RU" sz="1600" dirty="0">
                          <a:effectLst/>
                        </a:rPr>
                        <a:t>Кратко рассказать о том, как зайцы поддерживают температуру тела.​</a:t>
                      </a:r>
                      <a:endParaRPr dirty="0">
                        <a:effectLst/>
                      </a:endParaRPr>
                    </a:p>
                    <a:p>
                      <a:pPr algn="l" rtl="0" fontAlgn="base"/>
                      <a:r>
                        <a:rPr lang="ru-RU" sz="1600" dirty="0">
                          <a:solidFill>
                            <a:srgbClr val="0070C0"/>
                          </a:solidFill>
                          <a:effectLst/>
                        </a:rPr>
                        <a:t>Хотите убедиться, что большие уши помогают зайцу не перегреваться?​</a:t>
                      </a:r>
                    </a:p>
                    <a:p>
                      <a:pPr algn="l" rtl="0" fontAlgn="base"/>
                      <a:r>
                        <a:rPr lang="ru-RU" sz="1600" dirty="0">
                          <a:effectLst/>
                        </a:rPr>
                        <a:t>Объяснить ход эксперимента. Повторить правила безопасной работы​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14688324"/>
                  </a:ext>
                </a:extLst>
              </a:tr>
              <a:tr h="952376">
                <a:tc>
                  <a:txBody>
                    <a:bodyPr/>
                    <a:lstStyle/>
                    <a:p>
                      <a:pPr algn="l" rtl="0" fontAlgn="base"/>
                      <a:r>
                        <a:rPr lang="ru-RU" sz="1600" dirty="0">
                          <a:effectLst/>
                        </a:rPr>
                        <a:t>6. Самостоятельная работа​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ru-RU" sz="1600" dirty="0">
                          <a:effectLst/>
                        </a:rPr>
                        <a:t>Дети работают в группах. Опыт с горячей водой. ​</a:t>
                      </a:r>
                    </a:p>
                    <a:p>
                      <a:pPr algn="l" rtl="0" fontAlgn="base"/>
                      <a:r>
                        <a:rPr lang="ru-RU" sz="1600" dirty="0">
                          <a:effectLst/>
                        </a:rPr>
                        <a:t>Налить в емкость умеренно горячую воду. ​</a:t>
                      </a:r>
                    </a:p>
                    <a:p>
                      <a:pPr lvl="0" algn="l" fontAlgn="base">
                        <a:buNone/>
                      </a:pPr>
                      <a:r>
                        <a:rPr lang="ru-RU" sz="1600" dirty="0">
                          <a:effectLst/>
                        </a:rPr>
                        <a:t>Дети измеряют температуру воды. Отмеряют мерными стаканчиками </a:t>
                      </a:r>
                      <a:endParaRPr dirty="0">
                        <a:effectLst/>
                      </a:endParaRPr>
                    </a:p>
                    <a:p>
                      <a:pPr lvl="0" algn="l" fontAlgn="base">
                        <a:buNone/>
                      </a:pPr>
                      <a:r>
                        <a:rPr lang="ru-RU" sz="1600" dirty="0">
                          <a:effectLst/>
                        </a:rPr>
                        <a:t>одинаковое количество воды и разливают ее в разные по форме емкости (компактную – как «ухо медведя», и плоскую, широкую – как «ухо зайца»). </a:t>
                      </a:r>
                      <a:endParaRPr dirty="0">
                        <a:effectLst/>
                      </a:endParaRPr>
                    </a:p>
                    <a:p>
                      <a:pPr lvl="0" algn="l" fontAlgn="base">
                        <a:buNone/>
                      </a:pPr>
                      <a:r>
                        <a:rPr lang="ru-RU" sz="1600" dirty="0">
                          <a:effectLst/>
                        </a:rPr>
                        <a:t>Через несколько минут вновь измеряют температуру воды, сравнивают.</a:t>
                      </a:r>
                      <a:endParaRPr dirty="0">
                        <a:effectLst/>
                      </a:endParaRPr>
                    </a:p>
                    <a:p>
                      <a:pPr lvl="0" algn="l" fontAlgn="base">
                        <a:buNone/>
                      </a:pPr>
                      <a:r>
                        <a:rPr lang="ru-RU" sz="1600" dirty="0">
                          <a:effectLst/>
                        </a:rPr>
                        <a:t> Делают вывод​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27911574"/>
                  </a:ext>
                </a:extLst>
              </a:tr>
              <a:tr h="736368">
                <a:tc>
                  <a:txBody>
                    <a:bodyPr/>
                    <a:lstStyle/>
                    <a:p>
                      <a:pPr algn="l" rtl="0" fontAlgn="base"/>
                      <a:r>
                        <a:rPr lang="ru-RU" sz="1600" dirty="0">
                          <a:effectLst/>
                        </a:rPr>
                        <a:t>7. Рефлексия​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ru-RU" sz="1600" dirty="0">
                          <a:solidFill>
                            <a:srgbClr val="0070C0"/>
                          </a:solidFill>
                          <a:effectLst/>
                        </a:rPr>
                        <a:t>Какие вопросы вы сегодня задавали? Что нового помогли вам узнать эти вопросы?​</a:t>
                      </a:r>
                    </a:p>
                    <a:p>
                      <a:pPr algn="l" rtl="0" fontAlgn="base"/>
                      <a:r>
                        <a:rPr lang="ru-RU" sz="1600" dirty="0">
                          <a:solidFill>
                            <a:srgbClr val="0070C0"/>
                          </a:solidFill>
                          <a:effectLst/>
                        </a:rPr>
                        <a:t>Если бы мы составляли схему занятия, какой знак вы бы разместили в начале? </a:t>
                      </a:r>
                    </a:p>
                    <a:p>
                      <a:pPr lvl="0" algn="l" fontAlgn="base">
                        <a:buNone/>
                      </a:pPr>
                      <a:r>
                        <a:rPr lang="ru-RU" sz="1600" dirty="0">
                          <a:solidFill>
                            <a:srgbClr val="0070C0"/>
                          </a:solidFill>
                          <a:effectLst/>
                        </a:rPr>
                        <a:t>В конце?​</a:t>
                      </a:r>
                      <a:endParaRPr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algn="l" rtl="0" fontAlgn="base"/>
                      <a:r>
                        <a:rPr lang="ru-RU" sz="1600" dirty="0">
                          <a:solidFill>
                            <a:srgbClr val="0070C0"/>
                          </a:solidFill>
                          <a:effectLst/>
                        </a:rPr>
                        <a:t>Хотите к следующему занятию придумать свои интересные вопросы?​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66433566"/>
                  </a:ext>
                </a:extLst>
              </a:tr>
            </a:tbl>
          </a:graphicData>
        </a:graphic>
      </p:graphicFrame>
      <p:pic>
        <p:nvPicPr>
          <p:cNvPr id="5" name="Рисунок 10" descr="Action+MCF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79839" y="6610350"/>
            <a:ext cx="1753266" cy="225911"/>
          </a:xfrm>
          <a:prstGeom prst="rect">
            <a:avLst/>
          </a:prstGeom>
        </p:spPr>
      </p:pic>
      <p:sp>
        <p:nvSpPr>
          <p:cNvPr id="6" name="Стрелка: вправо 5"/>
          <p:cNvSpPr/>
          <p:nvPr/>
        </p:nvSpPr>
        <p:spPr>
          <a:xfrm>
            <a:off x="495185" y="104775"/>
            <a:ext cx="1361236" cy="63817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Пример 2</a:t>
            </a:r>
          </a:p>
        </p:txBody>
      </p:sp>
    </p:spTree>
    <p:extLst>
      <p:ext uri="{BB962C8B-B14F-4D97-AF65-F5344CB8AC3E}">
        <p14:creationId xmlns:p14="http://schemas.microsoft.com/office/powerpoint/2010/main" val="281580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6264" y="104775"/>
            <a:ext cx="8472199" cy="1139825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3200" b="1" dirty="0">
                <a:solidFill>
                  <a:srgbClr val="EB8F22"/>
                </a:solidFill>
              </a:rPr>
              <a:t>Нужно</a:t>
            </a:r>
            <a:r>
              <a:rPr lang="ru-RU" sz="3200" b="1" dirty="0"/>
              <a:t> </a:t>
            </a:r>
            <a:r>
              <a:rPr lang="ru-RU" sz="3200" b="1" dirty="0">
                <a:solidFill>
                  <a:srgbClr val="EB8F22"/>
                </a:solidFill>
              </a:rPr>
              <a:t>ли совсем отказываться </a:t>
            </a:r>
            <a:r>
              <a:rPr lang="en-US" dirty="0">
                <a:latin typeface="+mj-ea"/>
                <a:cs typeface="+mj-ea"/>
              </a:rPr>
              <a:t/>
            </a:r>
            <a:br>
              <a:rPr lang="en-US" dirty="0">
                <a:latin typeface="+mj-ea"/>
                <a:cs typeface="+mj-ea"/>
              </a:rPr>
            </a:br>
            <a:r>
              <a:rPr lang="ru-RU" sz="3200" b="1" dirty="0">
                <a:solidFill>
                  <a:srgbClr val="EB8F22"/>
                </a:solidFill>
              </a:rPr>
              <a:t>от конспектов и технологических карт НОД</a:t>
            </a:r>
            <a:endParaRPr lang="ru-RU" sz="3200">
              <a:solidFill>
                <a:srgbClr val="EB8F22"/>
              </a:solidFill>
            </a:endParaRPr>
          </a:p>
        </p:txBody>
      </p:sp>
      <p:pic>
        <p:nvPicPr>
          <p:cNvPr id="5" name="Рисунок 8" descr="SSVDU_CMY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9655" y="66675"/>
            <a:ext cx="1513120" cy="710849"/>
          </a:xfrm>
          <a:prstGeom prst="rect">
            <a:avLst/>
          </a:prstGeom>
        </p:spPr>
      </p:pic>
      <p:pic>
        <p:nvPicPr>
          <p:cNvPr id="7" name="Рисунок 10" descr="Action+MCF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9834" y="6546364"/>
            <a:ext cx="1753266" cy="225911"/>
          </a:xfrm>
          <a:prstGeom prst="rect">
            <a:avLst/>
          </a:prstGeom>
        </p:spPr>
      </p:pic>
      <p:graphicFrame>
        <p:nvGraphicFramePr>
          <p:cNvPr id="4" name="Схема 5"/>
          <p:cNvGraphicFramePr/>
          <p:nvPr>
            <p:extLst>
              <p:ext uri="{D42A27DB-BD31-4B8C-83A1-F6EECF244321}">
                <p14:modId xmlns:p14="http://schemas.microsoft.com/office/powerpoint/2010/main" val="2887785119"/>
              </p:ext>
            </p:extLst>
          </p:nvPr>
        </p:nvGraphicFramePr>
        <p:xfrm>
          <a:off x="2133600" y="1410001"/>
          <a:ext cx="8428782" cy="5119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52365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460" y="590550"/>
            <a:ext cx="9577772" cy="835025"/>
          </a:xfrm>
        </p:spPr>
        <p:txBody>
          <a:bodyPr>
            <a:normAutofit fontScale="90000"/>
          </a:bodyPr>
          <a:lstStyle/>
          <a:p>
            <a:r>
              <a:rPr lang="ru-RU" sz="4400" b="1" dirty="0">
                <a:solidFill>
                  <a:srgbClr val="EB8F22"/>
                </a:solidFill>
              </a:rPr>
              <a:t>В чем минусы традиционного </a:t>
            </a:r>
            <a:r>
              <a:rPr lang="en-US" dirty="0">
                <a:latin typeface="+mj-ea"/>
                <a:cs typeface="+mj-ea"/>
              </a:rPr>
              <a:t/>
            </a:r>
            <a:br>
              <a:rPr lang="en-US" dirty="0">
                <a:latin typeface="+mj-ea"/>
                <a:cs typeface="+mj-ea"/>
              </a:rPr>
            </a:br>
            <a:r>
              <a:rPr lang="ru-RU" sz="4400" b="1" dirty="0">
                <a:solidFill>
                  <a:srgbClr val="EB8F22"/>
                </a:solidFill>
              </a:rPr>
              <a:t>конспекта НОД</a:t>
            </a:r>
            <a:endParaRPr lang="ru-RU" sz="4400" dirty="0">
              <a:solidFill>
                <a:srgbClr val="EB8F22"/>
              </a:solidFill>
            </a:endParaRPr>
          </a:p>
        </p:txBody>
      </p:sp>
      <p:pic>
        <p:nvPicPr>
          <p:cNvPr id="5" name="Рисунок 8" descr="SSVDU_CMY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9012" y="85725"/>
            <a:ext cx="1478526" cy="694932"/>
          </a:xfrm>
          <a:prstGeom prst="rect">
            <a:avLst/>
          </a:prstGeom>
        </p:spPr>
      </p:pic>
      <p:pic>
        <p:nvPicPr>
          <p:cNvPr id="7" name="Рисунок 10" descr="Action+MCF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9834" y="6546364"/>
            <a:ext cx="1753266" cy="225911"/>
          </a:xfrm>
          <a:prstGeom prst="rect">
            <a:avLst/>
          </a:prstGeom>
        </p:spPr>
      </p:pic>
      <p:graphicFrame>
        <p:nvGraphicFramePr>
          <p:cNvPr id="14" name="Схема 14"/>
          <p:cNvGraphicFramePr/>
          <p:nvPr>
            <p:extLst>
              <p:ext uri="{D42A27DB-BD31-4B8C-83A1-F6EECF244321}">
                <p14:modId xmlns:p14="http://schemas.microsoft.com/office/powerpoint/2010/main" val="3015790161"/>
              </p:ext>
            </p:extLst>
          </p:nvPr>
        </p:nvGraphicFramePr>
        <p:xfrm>
          <a:off x="2091885" y="1314450"/>
          <a:ext cx="9359900" cy="51978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6286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93528" y="95250"/>
            <a:ext cx="10018712" cy="831850"/>
          </a:xfrm>
        </p:spPr>
        <p:txBody>
          <a:bodyPr/>
          <a:lstStyle/>
          <a:p>
            <a:r>
              <a:rPr lang="ru-RU" sz="4400" b="1" dirty="0">
                <a:solidFill>
                  <a:srgbClr val="EB8F22"/>
                </a:solidFill>
              </a:rPr>
              <a:t>Что требует ФГОС ДО </a:t>
            </a:r>
            <a:endParaRPr lang="ru-RU" sz="4400">
              <a:solidFill>
                <a:srgbClr val="EB8F22"/>
              </a:solidFill>
            </a:endParaRPr>
          </a:p>
        </p:txBody>
      </p:sp>
      <p:pic>
        <p:nvPicPr>
          <p:cNvPr id="5" name="Рисунок 8" descr="SSVDU_CMY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9187" y="66675"/>
            <a:ext cx="1473588" cy="692696"/>
          </a:xfrm>
          <a:prstGeom prst="rect">
            <a:avLst/>
          </a:prstGeom>
        </p:spPr>
      </p:pic>
      <p:pic>
        <p:nvPicPr>
          <p:cNvPr id="7" name="Рисунок 10" descr="Action+MCF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9834" y="6546364"/>
            <a:ext cx="1753266" cy="225911"/>
          </a:xfrm>
          <a:prstGeom prst="rect">
            <a:avLst/>
          </a:prstGeom>
        </p:spPr>
      </p:pic>
      <p:sp>
        <p:nvSpPr>
          <p:cNvPr id="9" name="Прямоугольник: скругленные углы 8"/>
          <p:cNvSpPr/>
          <p:nvPr/>
        </p:nvSpPr>
        <p:spPr>
          <a:xfrm>
            <a:off x="2028825" y="1266825"/>
            <a:ext cx="4541838" cy="2054927"/>
          </a:xfrm>
          <a:prstGeom prst="roundRect">
            <a:avLst/>
          </a:prstGeom>
          <a:solidFill>
            <a:schemeClr val="accent4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Ребенок – это субъект образовательной деятельности</a:t>
            </a:r>
            <a:endParaRPr lang="ru-RU" sz="2400" dirty="0"/>
          </a:p>
        </p:txBody>
      </p:sp>
      <p:sp>
        <p:nvSpPr>
          <p:cNvPr id="8" name="Прямоугольник: скругленные углы 7"/>
          <p:cNvSpPr/>
          <p:nvPr/>
        </p:nvSpPr>
        <p:spPr>
          <a:xfrm>
            <a:off x="5532438" y="3562350"/>
            <a:ext cx="4737105" cy="2015018"/>
          </a:xfrm>
          <a:prstGeom prst="roundRect">
            <a:avLst/>
          </a:prstGeom>
          <a:solidFill>
            <a:schemeClr val="accent5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НОД в форме </a:t>
            </a:r>
            <a:endParaRPr lang="ru-RU" sz="2400"/>
          </a:p>
          <a:p>
            <a:pPr algn="ctr"/>
            <a:r>
              <a:rPr lang="ru-RU" sz="2400" b="1" dirty="0"/>
              <a:t>совместной партнерской деятельности </a:t>
            </a:r>
            <a:endParaRPr sz="2400"/>
          </a:p>
          <a:p>
            <a:pPr algn="ctr"/>
            <a:r>
              <a:rPr lang="ru-RU" sz="2400" b="1" dirty="0"/>
              <a:t>взрослого с детьми</a:t>
            </a: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406102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3" y="476250"/>
            <a:ext cx="10018712" cy="1314149"/>
          </a:xfrm>
        </p:spPr>
        <p:txBody>
          <a:bodyPr>
            <a:noAutofit/>
          </a:bodyPr>
          <a:lstStyle/>
          <a:p>
            <a:r>
              <a:rPr lang="ru-RU" sz="4400" b="1" dirty="0">
                <a:solidFill>
                  <a:srgbClr val="EB8F22"/>
                </a:solidFill>
              </a:rPr>
              <a:t>Чем план-модель отличается </a:t>
            </a:r>
            <a:r>
              <a:rPr lang="en-US" sz="4400" dirty="0">
                <a:latin typeface="+mj-ea"/>
                <a:cs typeface="+mj-ea"/>
              </a:rPr>
              <a:t/>
            </a:r>
            <a:br>
              <a:rPr lang="en-US" sz="4400" dirty="0">
                <a:latin typeface="+mj-ea"/>
                <a:cs typeface="+mj-ea"/>
              </a:rPr>
            </a:br>
            <a:r>
              <a:rPr lang="ru-RU" sz="4400" b="1" dirty="0">
                <a:solidFill>
                  <a:srgbClr val="EB8F22"/>
                </a:solidFill>
              </a:rPr>
              <a:t>от конспекта НОД</a:t>
            </a:r>
            <a:r>
              <a:rPr lang="ru-RU" sz="4400" b="1" dirty="0"/>
              <a:t> 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3" y="2005013"/>
            <a:ext cx="10018712" cy="4239014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endParaRPr lang="ru-RU" b="1" dirty="0"/>
          </a:p>
          <a:p>
            <a:pPr>
              <a:buNone/>
            </a:pPr>
            <a:endParaRPr lang="ru-RU" b="1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b="1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Рисунок 8" descr="SSVDU_CMY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7789" y="66675"/>
            <a:ext cx="1524986" cy="716768"/>
          </a:xfrm>
          <a:prstGeom prst="rect">
            <a:avLst/>
          </a:prstGeom>
        </p:spPr>
      </p:pic>
      <p:pic>
        <p:nvPicPr>
          <p:cNvPr id="7" name="Рисунок 10" descr="Action+MCF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9834" y="6546364"/>
            <a:ext cx="1753266" cy="225911"/>
          </a:xfrm>
          <a:prstGeom prst="rect">
            <a:avLst/>
          </a:prstGeom>
        </p:spPr>
      </p:pic>
      <p:graphicFrame>
        <p:nvGraphicFramePr>
          <p:cNvPr id="8" name="Схема 8"/>
          <p:cNvGraphicFramePr/>
          <p:nvPr>
            <p:extLst>
              <p:ext uri="{D42A27DB-BD31-4B8C-83A1-F6EECF244321}">
                <p14:modId xmlns:p14="http://schemas.microsoft.com/office/powerpoint/2010/main" val="4229825767"/>
              </p:ext>
            </p:extLst>
          </p:nvPr>
        </p:nvGraphicFramePr>
        <p:xfrm>
          <a:off x="2723517" y="1997075"/>
          <a:ext cx="7652393" cy="4030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020540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90370" y="0"/>
            <a:ext cx="10018712" cy="882391"/>
          </a:xfrm>
        </p:spPr>
        <p:txBody>
          <a:bodyPr>
            <a:normAutofit/>
          </a:bodyPr>
          <a:lstStyle/>
          <a:p>
            <a:r>
              <a:rPr lang="ru-RU" sz="4400" b="1" dirty="0">
                <a:solidFill>
                  <a:srgbClr val="EB8F22"/>
                </a:solidFill>
              </a:rPr>
              <a:t>Структура плана-модели НОД</a:t>
            </a:r>
            <a:endParaRPr lang="ru-RU" sz="4400">
              <a:solidFill>
                <a:srgbClr val="EB8F22"/>
              </a:solidFill>
            </a:endParaRPr>
          </a:p>
        </p:txBody>
      </p:sp>
      <p:pic>
        <p:nvPicPr>
          <p:cNvPr id="5" name="Рисунок 8" descr="SSVDU_CMY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65159" y="66675"/>
            <a:ext cx="1577616" cy="741246"/>
          </a:xfrm>
          <a:prstGeom prst="rect">
            <a:avLst/>
          </a:prstGeom>
        </p:spPr>
      </p:pic>
      <p:pic>
        <p:nvPicPr>
          <p:cNvPr id="7" name="Рисунок 10" descr="Action+MCF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9834" y="6546364"/>
            <a:ext cx="1753266" cy="225911"/>
          </a:xfrm>
          <a:prstGeom prst="rect">
            <a:avLst/>
          </a:prstGeom>
        </p:spPr>
      </p:pic>
      <p:graphicFrame>
        <p:nvGraphicFramePr>
          <p:cNvPr id="8" name="Схема 8"/>
          <p:cNvGraphicFramePr/>
          <p:nvPr>
            <p:extLst>
              <p:ext uri="{D42A27DB-BD31-4B8C-83A1-F6EECF244321}">
                <p14:modId xmlns:p14="http://schemas.microsoft.com/office/powerpoint/2010/main" val="318353820"/>
              </p:ext>
            </p:extLst>
          </p:nvPr>
        </p:nvGraphicFramePr>
        <p:xfrm>
          <a:off x="2076450" y="1525127"/>
          <a:ext cx="8377365" cy="46978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568397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2670" y="171450"/>
            <a:ext cx="9615547" cy="831850"/>
          </a:xfrm>
        </p:spPr>
        <p:txBody>
          <a:bodyPr>
            <a:normAutofit/>
          </a:bodyPr>
          <a:lstStyle/>
          <a:p>
            <a:pPr algn="l"/>
            <a:r>
              <a:rPr lang="ru-RU" sz="4400" b="1" dirty="0">
                <a:solidFill>
                  <a:srgbClr val="EB8F22"/>
                </a:solidFill>
              </a:rPr>
              <a:t>Мотивация </a:t>
            </a:r>
            <a:r>
              <a:rPr lang="ru-RU" sz="4400" b="1" dirty="0"/>
              <a:t> </a:t>
            </a:r>
            <a:endParaRPr lang="ru-RU" sz="4400"/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1542692" y="1057275"/>
            <a:ext cx="9615487" cy="493635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buNone/>
            </a:pPr>
            <a:r>
              <a:rPr lang="ru-RU" sz="2800" dirty="0"/>
              <a:t>Вызвать у детей интерес к образовательной</a:t>
            </a:r>
            <a:r>
              <a:rPr lang="en-US" dirty="0">
                <a:latin typeface="+mn-ea"/>
                <a:cs typeface="+mn-ea"/>
              </a:rPr>
              <a:t/>
            </a:r>
            <a:br>
              <a:rPr lang="en-US" dirty="0">
                <a:latin typeface="+mn-ea"/>
                <a:cs typeface="+mn-ea"/>
              </a:rPr>
            </a:br>
            <a:r>
              <a:rPr lang="ru-RU" sz="2800" dirty="0"/>
              <a:t> деятельности помогут: </a:t>
            </a:r>
            <a:endParaRPr lang="ru-RU" dirty="0"/>
          </a:p>
          <a:p>
            <a:pPr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Рисунок 8" descr="SSVDU_CMY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86725" y="66675"/>
            <a:ext cx="1556050" cy="731082"/>
          </a:xfrm>
          <a:prstGeom prst="rect">
            <a:avLst/>
          </a:prstGeom>
        </p:spPr>
      </p:pic>
      <p:pic>
        <p:nvPicPr>
          <p:cNvPr id="7" name="Рисунок 10" descr="Action+MCF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9834" y="6546364"/>
            <a:ext cx="1753266" cy="225911"/>
          </a:xfrm>
          <a:prstGeom prst="rect">
            <a:avLst/>
          </a:prstGeom>
        </p:spPr>
      </p:pic>
      <p:graphicFrame>
        <p:nvGraphicFramePr>
          <p:cNvPr id="10" name="Схема 10"/>
          <p:cNvGraphicFramePr/>
          <p:nvPr>
            <p:extLst>
              <p:ext uri="{D42A27DB-BD31-4B8C-83A1-F6EECF244321}">
                <p14:modId xmlns:p14="http://schemas.microsoft.com/office/powerpoint/2010/main" val="29436760"/>
              </p:ext>
            </p:extLst>
          </p:nvPr>
        </p:nvGraphicFramePr>
        <p:xfrm>
          <a:off x="3087507" y="2319603"/>
          <a:ext cx="6614575" cy="41876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6587784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0238" y="381000"/>
            <a:ext cx="9602787" cy="932571"/>
          </a:xfrm>
        </p:spPr>
        <p:txBody>
          <a:bodyPr/>
          <a:lstStyle/>
          <a:p>
            <a:pPr algn="l"/>
            <a:r>
              <a:rPr lang="ru-RU" b="1" dirty="0">
                <a:solidFill>
                  <a:srgbClr val="EB8F22"/>
                </a:solidFill>
              </a:rPr>
              <a:t>Целеполагание</a:t>
            </a:r>
            <a:endParaRPr lang="ru-RU" dirty="0">
              <a:solidFill>
                <a:srgbClr val="EB8F22"/>
              </a:solidFill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1908175" y="1384300"/>
            <a:ext cx="9594850" cy="441883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ru-RU" sz="2800" dirty="0"/>
              <a:t>Цель НОД должна быть: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Рисунок 8" descr="SSVDU_CMY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5480" y="66675"/>
            <a:ext cx="1527295" cy="717530"/>
          </a:xfrm>
          <a:prstGeom prst="rect">
            <a:avLst/>
          </a:prstGeom>
        </p:spPr>
      </p:pic>
      <p:pic>
        <p:nvPicPr>
          <p:cNvPr id="7" name="Рисунок 10" descr="Action+MCF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9834" y="6546364"/>
            <a:ext cx="1753266" cy="225911"/>
          </a:xfrm>
          <a:prstGeom prst="rect">
            <a:avLst/>
          </a:prstGeom>
        </p:spPr>
      </p:pic>
      <p:graphicFrame>
        <p:nvGraphicFramePr>
          <p:cNvPr id="11" name="Схема 11"/>
          <p:cNvGraphicFramePr/>
          <p:nvPr>
            <p:extLst>
              <p:ext uri="{D42A27DB-BD31-4B8C-83A1-F6EECF244321}">
                <p14:modId xmlns:p14="http://schemas.microsoft.com/office/powerpoint/2010/main" val="122480369"/>
              </p:ext>
            </p:extLst>
          </p:nvPr>
        </p:nvGraphicFramePr>
        <p:xfrm>
          <a:off x="2370737" y="1714500"/>
          <a:ext cx="8872299" cy="4440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671858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102" y="109156"/>
            <a:ext cx="9464675" cy="681880"/>
          </a:xfrm>
        </p:spPr>
        <p:txBody>
          <a:bodyPr>
            <a:noAutofit/>
          </a:bodyPr>
          <a:lstStyle/>
          <a:p>
            <a:r>
              <a:rPr lang="ru-RU" sz="4400" b="1" dirty="0">
                <a:solidFill>
                  <a:srgbClr val="EB8F22"/>
                </a:solidFill>
              </a:rPr>
              <a:t>Пример целеполагания НОД</a:t>
            </a:r>
            <a:endParaRPr lang="ru-RU" sz="4400">
              <a:solidFill>
                <a:srgbClr val="EB8F22"/>
              </a:solidFill>
            </a:endParaRPr>
          </a:p>
        </p:txBody>
      </p:sp>
      <p:pic>
        <p:nvPicPr>
          <p:cNvPr id="5" name="Рисунок 8" descr="SSVDU_CMY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3914" y="66675"/>
            <a:ext cx="1548861" cy="727694"/>
          </a:xfrm>
          <a:prstGeom prst="rect">
            <a:avLst/>
          </a:prstGeom>
        </p:spPr>
      </p:pic>
      <p:pic>
        <p:nvPicPr>
          <p:cNvPr id="7" name="Рисунок 10" descr="Action+MCF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9834" y="6546364"/>
            <a:ext cx="1753266" cy="225911"/>
          </a:xfrm>
          <a:prstGeom prst="rect">
            <a:avLst/>
          </a:prstGeom>
        </p:spPr>
      </p:pic>
      <p:graphicFrame>
        <p:nvGraphicFramePr>
          <p:cNvPr id="8" name="Схема 8"/>
          <p:cNvGraphicFramePr/>
          <p:nvPr>
            <p:extLst>
              <p:ext uri="{D42A27DB-BD31-4B8C-83A1-F6EECF244321}">
                <p14:modId xmlns:p14="http://schemas.microsoft.com/office/powerpoint/2010/main" val="276281436"/>
              </p:ext>
            </p:extLst>
          </p:nvPr>
        </p:nvGraphicFramePr>
        <p:xfrm>
          <a:off x="182018" y="990600"/>
          <a:ext cx="11832182" cy="5096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52584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6032" y="15698"/>
            <a:ext cx="8947150" cy="812231"/>
          </a:xfrm>
        </p:spPr>
        <p:txBody>
          <a:bodyPr>
            <a:normAutofit/>
          </a:bodyPr>
          <a:lstStyle/>
          <a:p>
            <a:r>
              <a:rPr lang="ru-RU" sz="4400" b="1" dirty="0">
                <a:solidFill>
                  <a:srgbClr val="EB8F22"/>
                </a:solidFill>
              </a:rPr>
              <a:t>Что такое ключевые вопросы</a:t>
            </a:r>
            <a:endParaRPr lang="ru-RU" sz="4400" dirty="0">
              <a:solidFill>
                <a:srgbClr val="EB8F22"/>
              </a:solidFill>
            </a:endParaRPr>
          </a:p>
        </p:txBody>
      </p:sp>
      <p:pic>
        <p:nvPicPr>
          <p:cNvPr id="5" name="Рисунок 8" descr="SSVDU_CMY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9655" y="66675"/>
            <a:ext cx="1513120" cy="710849"/>
          </a:xfrm>
          <a:prstGeom prst="rect">
            <a:avLst/>
          </a:prstGeom>
        </p:spPr>
      </p:pic>
      <p:pic>
        <p:nvPicPr>
          <p:cNvPr id="7" name="Рисунок 10" descr="Action+MCF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9834" y="6546364"/>
            <a:ext cx="1753266" cy="225911"/>
          </a:xfrm>
          <a:prstGeom prst="rect">
            <a:avLst/>
          </a:prstGeom>
        </p:spPr>
      </p:pic>
      <p:sp>
        <p:nvSpPr>
          <p:cNvPr id="10" name="Прямоугольник: скругленные углы 9"/>
          <p:cNvSpPr/>
          <p:nvPr/>
        </p:nvSpPr>
        <p:spPr>
          <a:xfrm>
            <a:off x="3324480" y="1038225"/>
            <a:ext cx="5467875" cy="1779904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/>
            <a:r>
              <a:rPr lang="ru-RU" b="1" dirty="0"/>
              <a:t>Несколько связанных между собой вопросов, которые побуждают детей к диалогу, заставляют думать, рассуждать, действовать </a:t>
            </a:r>
            <a:endParaRPr lang="en-US" b="1"/>
          </a:p>
          <a:p>
            <a:pPr algn="ctr"/>
            <a:endParaRPr lang="ru-RU" dirty="0"/>
          </a:p>
        </p:txBody>
      </p:sp>
      <p:sp>
        <p:nvSpPr>
          <p:cNvPr id="11" name="Прямоугольник: скругленные углы 10"/>
          <p:cNvSpPr/>
          <p:nvPr/>
        </p:nvSpPr>
        <p:spPr>
          <a:xfrm>
            <a:off x="1685925" y="3271838"/>
            <a:ext cx="3909857" cy="1872457"/>
          </a:xfrm>
          <a:prstGeom prst="round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Имеют краткие, четкие </a:t>
            </a:r>
            <a:r>
              <a:rPr lang="en-US" dirty="0">
                <a:latin typeface="+mn-ea"/>
                <a:cs typeface="+mn-ea"/>
              </a:rPr>
              <a:t/>
            </a:r>
            <a:br>
              <a:rPr lang="en-US" dirty="0">
                <a:latin typeface="+mn-ea"/>
                <a:cs typeface="+mn-ea"/>
              </a:rPr>
            </a:br>
            <a:r>
              <a:rPr lang="ru-RU" b="1" dirty="0"/>
              <a:t>и понятные детям формулировки</a:t>
            </a:r>
          </a:p>
        </p:txBody>
      </p:sp>
      <p:sp>
        <p:nvSpPr>
          <p:cNvPr id="12" name="Прямоугольник: скругленные углы 11"/>
          <p:cNvSpPr/>
          <p:nvPr/>
        </p:nvSpPr>
        <p:spPr>
          <a:xfrm>
            <a:off x="6400800" y="3271838"/>
            <a:ext cx="3944334" cy="1839123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Количество в ходе НОД – </a:t>
            </a:r>
            <a:r>
              <a:rPr lang="en-US" dirty="0">
                <a:latin typeface="+mn-ea"/>
                <a:cs typeface="+mn-ea"/>
              </a:rPr>
              <a:t/>
            </a:r>
            <a:br>
              <a:rPr lang="en-US" dirty="0">
                <a:latin typeface="+mn-ea"/>
                <a:cs typeface="+mn-ea"/>
              </a:rPr>
            </a:br>
            <a:r>
              <a:rPr lang="ru-RU" b="1" dirty="0"/>
              <a:t>4–5 вопросов, иногда больше</a:t>
            </a:r>
          </a:p>
        </p:txBody>
      </p:sp>
    </p:spTree>
    <p:extLst>
      <p:ext uri="{BB962C8B-B14F-4D97-AF65-F5344CB8AC3E}">
        <p14:creationId xmlns:p14="http://schemas.microsoft.com/office/powerpoint/2010/main" val="21793182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0</TotalTime>
  <Words>768</Words>
  <Application>Microsoft Office PowerPoint</Application>
  <PresentationFormat>Произвольный</PresentationFormat>
  <Paragraphs>213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Параллакс</vt:lpstr>
      <vt:lpstr>Что такое  план-модель НОД </vt:lpstr>
      <vt:lpstr>В чем минусы традиционного  конспекта НОД</vt:lpstr>
      <vt:lpstr>Что требует ФГОС ДО </vt:lpstr>
      <vt:lpstr>Чем план-модель отличается  от конспекта НОД </vt:lpstr>
      <vt:lpstr>Структура плана-модели НОД</vt:lpstr>
      <vt:lpstr>Мотивация  </vt:lpstr>
      <vt:lpstr>Целеполагание</vt:lpstr>
      <vt:lpstr>Пример целеполагания НОД</vt:lpstr>
      <vt:lpstr>Что такое ключевые вопросы</vt:lpstr>
      <vt:lpstr>Виды вопросов</vt:lpstr>
      <vt:lpstr>Совместная и самостоятельная работа</vt:lpstr>
      <vt:lpstr>Рефлексия: что обсудить в конце НОД</vt:lpstr>
      <vt:lpstr>Шаблон плана-модели НОД</vt:lpstr>
      <vt:lpstr>План-модель НОД на тему  «Всякий труд почетен»</vt:lpstr>
      <vt:lpstr>Презентация PowerPoint</vt:lpstr>
      <vt:lpstr>План-­модель НОД на тему  «Зачем зайцу длинные уши?»</vt:lpstr>
      <vt:lpstr>Презентация PowerPoint</vt:lpstr>
      <vt:lpstr>Презентация PowerPoint</vt:lpstr>
      <vt:lpstr>Нужно ли совсем отказываться  от конспектов и технологических карт НОД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/>
  <cp:revision>10</cp:revision>
  <dcterms:created xsi:type="dcterms:W3CDTF">2012-07-30T23:42:41Z</dcterms:created>
  <dcterms:modified xsi:type="dcterms:W3CDTF">2017-10-16T05:25:31Z</dcterms:modified>
</cp:coreProperties>
</file>